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89B3-590A-4592-B80A-B19C6EB743C8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9E955-01EA-4B5C-AADD-D0879CD8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0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4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8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0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1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7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6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4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0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7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08EA1-0A04-4221-A055-0F48544C2127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740F4-E8C7-4AB0-80D1-2498C60B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MG_5254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5015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40" y="52322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2A87A2"/>
                </a:solidFill>
                <a:latin typeface="DINPro-Light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fr-CH" dirty="0" err="1" smtClean="0">
                <a:solidFill>
                  <a:srgbClr val="002060"/>
                </a:solidFill>
              </a:rPr>
              <a:t>Lessons</a:t>
            </a:r>
            <a:r>
              <a:rPr lang="fr-CH" dirty="0" smtClean="0">
                <a:solidFill>
                  <a:srgbClr val="002060"/>
                </a:solidFill>
              </a:rPr>
              <a:t> </a:t>
            </a:r>
            <a:r>
              <a:rPr lang="fr-CH" dirty="0" err="1">
                <a:solidFill>
                  <a:srgbClr val="002060"/>
                </a:solidFill>
              </a:rPr>
              <a:t>Learned</a:t>
            </a:r>
            <a:r>
              <a:rPr lang="fr-CH" dirty="0">
                <a:solidFill>
                  <a:srgbClr val="002060"/>
                </a:solidFill>
              </a:rPr>
              <a:t> in </a:t>
            </a:r>
            <a:r>
              <a:rPr lang="fr-CH" dirty="0" err="1">
                <a:solidFill>
                  <a:srgbClr val="002060"/>
                </a:solidFill>
              </a:rPr>
              <a:t>Supporting</a:t>
            </a:r>
            <a:r>
              <a:rPr lang="fr-CH" dirty="0">
                <a:solidFill>
                  <a:srgbClr val="002060"/>
                </a:solidFill>
              </a:rPr>
              <a:t> </a:t>
            </a:r>
            <a:r>
              <a:rPr lang="fr-CH" dirty="0" err="1">
                <a:solidFill>
                  <a:srgbClr val="002060"/>
                </a:solidFill>
              </a:rPr>
              <a:t>Community</a:t>
            </a:r>
            <a:r>
              <a:rPr lang="fr-CH" dirty="0">
                <a:solidFill>
                  <a:srgbClr val="002060"/>
                </a:solidFill>
              </a:rPr>
              <a:t> </a:t>
            </a:r>
            <a:r>
              <a:rPr lang="fr-CH" dirty="0" err="1">
                <a:solidFill>
                  <a:srgbClr val="002060"/>
                </a:solidFill>
              </a:rPr>
              <a:t>Resilience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-457200" y="1645574"/>
            <a:ext cx="2301769" cy="1233768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  <a:prstDash val="dash"/>
            <a:round/>
            <a:headEnd/>
            <a:tailEnd/>
          </a:ln>
          <a:effectLst>
            <a:outerShdw blurRad="40000" dist="63500" dir="27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Reduce Vulnerability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10400" y="1604245"/>
            <a:ext cx="2301769" cy="1233768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  <a:prstDash val="dash"/>
            <a:round/>
            <a:headEnd/>
            <a:tailEnd/>
          </a:ln>
          <a:effectLst>
            <a:outerShdw blurRad="40000" dist="63500" dir="27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Invest in translation 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181600" y="1604245"/>
            <a:ext cx="2301769" cy="1233768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  <a:prstDash val="dash"/>
            <a:round/>
            <a:headEnd/>
            <a:tailEnd/>
          </a:ln>
          <a:effectLst>
            <a:outerShdw blurRad="40000" dist="63500" dir="27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Health in all Policies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432031" y="1645574"/>
            <a:ext cx="2301769" cy="1233768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  <a:prstDash val="dash"/>
            <a:round/>
            <a:headEnd/>
            <a:tailEnd/>
          </a:ln>
          <a:effectLst>
            <a:outerShdw blurRad="40000" dist="63500" dir="27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fr-CH" sz="2000" dirty="0" err="1">
                <a:solidFill>
                  <a:schemeClr val="bg1"/>
                </a:solidFill>
              </a:rPr>
              <a:t>Empower</a:t>
            </a:r>
            <a:r>
              <a:rPr lang="fr-CH" sz="2000" dirty="0">
                <a:solidFill>
                  <a:schemeClr val="bg1"/>
                </a:solidFill>
              </a:rPr>
              <a:t> </a:t>
            </a:r>
            <a:r>
              <a:rPr lang="fr-CH" sz="2000" dirty="0" err="1">
                <a:solidFill>
                  <a:schemeClr val="bg1"/>
                </a:solidFill>
              </a:rPr>
              <a:t>Communities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223377" y="1618452"/>
            <a:ext cx="2301769" cy="1233768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noFill/>
            <a:prstDash val="dash"/>
            <a:round/>
            <a:headEnd/>
            <a:tailEnd/>
          </a:ln>
          <a:effectLst>
            <a:outerShdw blurRad="40000" dist="63500" dir="27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Understand local risks and vulnerability </a:t>
            </a:r>
          </a:p>
        </p:txBody>
      </p:sp>
    </p:spTree>
    <p:extLst>
      <p:ext uri="{BB962C8B-B14F-4D97-AF65-F5344CB8AC3E}">
        <p14:creationId xmlns:p14="http://schemas.microsoft.com/office/powerpoint/2010/main" val="168880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4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</dc:creator>
  <cp:lastModifiedBy>Joy</cp:lastModifiedBy>
  <cp:revision>6</cp:revision>
  <dcterms:created xsi:type="dcterms:W3CDTF">2014-12-06T17:05:46Z</dcterms:created>
  <dcterms:modified xsi:type="dcterms:W3CDTF">2014-12-06T19:51:06Z</dcterms:modified>
</cp:coreProperties>
</file>