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51" r:id="rId7"/>
    <p:sldMasterId id="2147483652" r:id="rId8"/>
    <p:sldMasterId id="2147483723" r:id="rId9"/>
    <p:sldMasterId id="2147483735" r:id="rId10"/>
    <p:sldMasterId id="2147483795" r:id="rId11"/>
    <p:sldMasterId id="2147485443" r:id="rId12"/>
    <p:sldMasterId id="2147485539" r:id="rId13"/>
  </p:sldMasterIdLst>
  <p:notesMasterIdLst>
    <p:notesMasterId r:id="rId30"/>
  </p:notesMasterIdLst>
  <p:handoutMasterIdLst>
    <p:handoutMasterId r:id="rId31"/>
  </p:handoutMasterIdLst>
  <p:sldIdLst>
    <p:sldId id="495" r:id="rId14"/>
    <p:sldId id="417" r:id="rId15"/>
    <p:sldId id="492" r:id="rId16"/>
    <p:sldId id="483" r:id="rId17"/>
    <p:sldId id="484" r:id="rId18"/>
    <p:sldId id="485" r:id="rId19"/>
    <p:sldId id="486" r:id="rId20"/>
    <p:sldId id="491" r:id="rId21"/>
    <p:sldId id="487" r:id="rId22"/>
    <p:sldId id="488" r:id="rId23"/>
    <p:sldId id="474" r:id="rId24"/>
    <p:sldId id="461" r:id="rId25"/>
    <p:sldId id="460" r:id="rId26"/>
    <p:sldId id="490" r:id="rId27"/>
    <p:sldId id="493" r:id="rId28"/>
    <p:sldId id="494" r:id="rId29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7B0"/>
    <a:srgbClr val="CCFF99"/>
    <a:srgbClr val="4B93DC"/>
    <a:srgbClr val="FFFFCC"/>
    <a:srgbClr val="FFCCCC"/>
    <a:srgbClr val="99FFCC"/>
    <a:srgbClr val="CCFFFF"/>
    <a:srgbClr val="FFFFFF"/>
    <a:srgbClr val="99CC00"/>
    <a:srgbClr val="D0D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89496" autoAdjust="0"/>
  </p:normalViewPr>
  <p:slideViewPr>
    <p:cSldViewPr>
      <p:cViewPr varScale="1">
        <p:scale>
          <a:sx n="89" d="100"/>
          <a:sy n="8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1568"/>
    </p:cViewPr>
  </p:sorterViewPr>
  <p:notesViewPr>
    <p:cSldViewPr>
      <p:cViewPr varScale="1">
        <p:scale>
          <a:sx n="64" d="100"/>
          <a:sy n="64" d="100"/>
        </p:scale>
        <p:origin x="-3444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C411-0775-4BB0-9E53-7D4EEE30C1D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C0520D-8C3C-42CB-B11C-DA375827A6EB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n-US" sz="1800" b="1" dirty="0" smtClean="0"/>
            <a:t>D. Reporting, Monitoring </a:t>
          </a:r>
          <a:br>
            <a:rPr lang="en-US" sz="1800" b="1" dirty="0" smtClean="0"/>
          </a:br>
          <a:r>
            <a:rPr lang="en-US" sz="1800" b="1" dirty="0" smtClean="0"/>
            <a:t>and Review</a:t>
          </a:r>
        </a:p>
        <a:p>
          <a:pPr algn="l"/>
          <a:r>
            <a:rPr lang="en-US" sz="1200" dirty="0" smtClean="0"/>
            <a:t>1. Monitoring the NAP process </a:t>
          </a:r>
          <a:endParaRPr lang="en-GB" sz="1200" dirty="0" smtClean="0"/>
        </a:p>
        <a:p>
          <a:pPr algn="l"/>
          <a:r>
            <a:rPr lang="en-US" sz="1200" dirty="0" smtClean="0"/>
            <a:t>2. Reviewing the NAP process to assess progress, </a:t>
          </a:r>
          <a:br>
            <a:rPr lang="en-US" sz="1200" dirty="0" smtClean="0"/>
          </a:br>
          <a:r>
            <a:rPr lang="en-US" sz="1200" dirty="0" smtClean="0"/>
            <a:t>    effectiveness and gaps</a:t>
          </a:r>
          <a:endParaRPr lang="en-GB" sz="1200" dirty="0" smtClean="0"/>
        </a:p>
        <a:p>
          <a:pPr algn="l"/>
          <a:r>
            <a:rPr lang="en-US" sz="1200" dirty="0" smtClean="0"/>
            <a:t>3. Iteratively updating the national adaptation plans</a:t>
          </a:r>
          <a:endParaRPr lang="en-GB" sz="1200" dirty="0" smtClean="0"/>
        </a:p>
        <a:p>
          <a:pPr algn="l"/>
          <a:r>
            <a:rPr lang="en-US" sz="1200" dirty="0" smtClean="0"/>
            <a:t>4. Outreach on the NAP process and reporting on</a:t>
          </a:r>
          <a:br>
            <a:rPr lang="en-US" sz="1200" dirty="0" smtClean="0"/>
          </a:br>
          <a:r>
            <a:rPr lang="en-US" sz="1200" dirty="0" smtClean="0"/>
            <a:t>    progress and effectiveness </a:t>
          </a:r>
          <a:endParaRPr lang="en-GB" sz="1200" b="1" dirty="0"/>
        </a:p>
      </dgm:t>
    </dgm:pt>
    <dgm:pt modelId="{2F89AFB9-FC52-47E3-A1D9-EFFFAC287BFE}" type="parTrans" cxnId="{9119A9DF-30D8-4B4E-826C-F1F566CEFAD9}">
      <dgm:prSet/>
      <dgm:spPr/>
      <dgm:t>
        <a:bodyPr/>
        <a:lstStyle/>
        <a:p>
          <a:endParaRPr lang="en-GB"/>
        </a:p>
      </dgm:t>
    </dgm:pt>
    <dgm:pt modelId="{9851EDD1-9D80-4B5F-84E7-2AE66599C5C2}" type="sibTrans" cxnId="{9119A9DF-30D8-4B4E-826C-F1F566CEFAD9}">
      <dgm:prSet/>
      <dgm:spPr/>
      <dgm:t>
        <a:bodyPr/>
        <a:lstStyle/>
        <a:p>
          <a:endParaRPr lang="en-GB"/>
        </a:p>
      </dgm:t>
    </dgm:pt>
    <dgm:pt modelId="{6052C8AC-78C3-4BBB-AAF9-495B43C1F46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n-US" sz="1800" b="1" dirty="0" smtClean="0"/>
            <a:t>A. Laying the groundwork </a:t>
          </a:r>
          <a:br>
            <a:rPr lang="en-US" sz="1800" b="1" dirty="0" smtClean="0"/>
          </a:br>
          <a:r>
            <a:rPr lang="en-US" sz="1800" b="1" dirty="0" smtClean="0"/>
            <a:t>and addressing gaps</a:t>
          </a:r>
        </a:p>
        <a:p>
          <a:pPr algn="l"/>
          <a:r>
            <a:rPr lang="en-US" sz="1200" dirty="0" smtClean="0">
              <a:latin typeface="+mn-lt"/>
              <a:ea typeface="Times New Roman"/>
            </a:rPr>
            <a:t>1. Initiating and launching of the NAP process</a:t>
          </a:r>
          <a:endParaRPr lang="en-GB" sz="1200" dirty="0" smtClean="0">
            <a:latin typeface="+mn-lt"/>
            <a:ea typeface="Times New Roman"/>
          </a:endParaRPr>
        </a:p>
        <a:p>
          <a:pPr algn="l"/>
          <a:r>
            <a:rPr lang="en-US" sz="1200" dirty="0" smtClean="0">
              <a:latin typeface="+mn-lt"/>
              <a:ea typeface="Times New Roman"/>
            </a:rPr>
            <a:t>2. Stocktaking: identifying available information on</a:t>
          </a:r>
          <a:br>
            <a:rPr lang="en-US" sz="1200" dirty="0" smtClean="0">
              <a:latin typeface="+mn-lt"/>
              <a:ea typeface="Times New Roman"/>
            </a:rPr>
          </a:br>
          <a:r>
            <a:rPr lang="en-US" sz="1200" dirty="0" smtClean="0">
              <a:latin typeface="+mn-lt"/>
              <a:ea typeface="Times New Roman"/>
            </a:rPr>
            <a:t>    climate change impacts, vulnerability and</a:t>
          </a:r>
          <a:br>
            <a:rPr lang="en-US" sz="1200" dirty="0" smtClean="0">
              <a:latin typeface="+mn-lt"/>
              <a:ea typeface="Times New Roman"/>
            </a:rPr>
          </a:br>
          <a:r>
            <a:rPr lang="en-US" sz="1200" dirty="0" smtClean="0">
              <a:latin typeface="+mn-lt"/>
              <a:ea typeface="Times New Roman"/>
            </a:rPr>
            <a:t>    adaptation and assessing gaps and needs of the</a:t>
          </a:r>
          <a:br>
            <a:rPr lang="en-US" sz="1200" dirty="0" smtClean="0">
              <a:latin typeface="+mn-lt"/>
              <a:ea typeface="Times New Roman"/>
            </a:rPr>
          </a:br>
          <a:r>
            <a:rPr lang="en-US" sz="1200" dirty="0" smtClean="0">
              <a:latin typeface="+mn-lt"/>
              <a:ea typeface="Times New Roman"/>
            </a:rPr>
            <a:t>    enabling environment for the NAP process</a:t>
          </a:r>
          <a:endParaRPr lang="en-GB" sz="1200" dirty="0" smtClean="0">
            <a:latin typeface="+mn-lt"/>
            <a:ea typeface="Times New Roman"/>
          </a:endParaRPr>
        </a:p>
        <a:p>
          <a:pPr algn="l"/>
          <a:r>
            <a:rPr lang="en-US" sz="1200" dirty="0" smtClean="0">
              <a:latin typeface="+mn-lt"/>
              <a:ea typeface="Times New Roman"/>
            </a:rPr>
            <a:t>3. Addressing capacity gaps and weaknesses in</a:t>
          </a:r>
          <a:br>
            <a:rPr lang="en-US" sz="1200" dirty="0" smtClean="0">
              <a:latin typeface="+mn-lt"/>
              <a:ea typeface="Times New Roman"/>
            </a:rPr>
          </a:br>
          <a:r>
            <a:rPr lang="en-US" sz="1200" dirty="0" smtClean="0">
              <a:latin typeface="+mn-lt"/>
              <a:ea typeface="Times New Roman"/>
            </a:rPr>
            <a:t>    undertaking the NAP process</a:t>
          </a:r>
          <a:endParaRPr lang="en-GB" sz="1200" dirty="0" smtClean="0">
            <a:latin typeface="+mn-lt"/>
            <a:ea typeface="Times New Roman"/>
          </a:endParaRPr>
        </a:p>
        <a:p>
          <a:pPr algn="l"/>
          <a:r>
            <a:rPr lang="en-US" sz="1200" dirty="0" smtClean="0">
              <a:latin typeface="+mn-lt"/>
              <a:ea typeface="Times New Roman"/>
            </a:rPr>
            <a:t>4. Comprehensively and iteratively assessing </a:t>
          </a:r>
          <a:br>
            <a:rPr lang="en-US" sz="1200" dirty="0" smtClean="0">
              <a:latin typeface="+mn-lt"/>
              <a:ea typeface="Times New Roman"/>
            </a:rPr>
          </a:br>
          <a:r>
            <a:rPr lang="en-US" sz="1200" dirty="0" smtClean="0">
              <a:latin typeface="+mn-lt"/>
              <a:ea typeface="Times New Roman"/>
            </a:rPr>
            <a:t>    development needs and climate vulnerabilities</a:t>
          </a:r>
        </a:p>
      </dgm:t>
    </dgm:pt>
    <dgm:pt modelId="{D529E34D-DDD0-4FB7-A746-B0A5461A1BFE}" type="parTrans" cxnId="{92762425-0A19-4928-BCD2-92F974706468}">
      <dgm:prSet/>
      <dgm:spPr/>
      <dgm:t>
        <a:bodyPr/>
        <a:lstStyle/>
        <a:p>
          <a:endParaRPr lang="en-GB"/>
        </a:p>
      </dgm:t>
    </dgm:pt>
    <dgm:pt modelId="{8053905A-B818-4E0A-BB17-C0C2644807D5}" type="sibTrans" cxnId="{92762425-0A19-4928-BCD2-92F974706468}">
      <dgm:prSet/>
      <dgm:spPr/>
      <dgm:t>
        <a:bodyPr/>
        <a:lstStyle/>
        <a:p>
          <a:endParaRPr lang="en-GB"/>
        </a:p>
      </dgm:t>
    </dgm:pt>
    <dgm:pt modelId="{3A20F489-0286-481B-B87C-09D890E76CFA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n-US" sz="1800" b="1" dirty="0" smtClean="0"/>
            <a:t>C. Implementation Strategy</a:t>
          </a:r>
        </a:p>
        <a:p>
          <a:pPr algn="l"/>
          <a:r>
            <a:rPr lang="en-US" sz="1200" dirty="0" smtClean="0"/>
            <a:t>1. Prioritizing climate change adaptation in national </a:t>
          </a:r>
          <a:br>
            <a:rPr lang="en-US" sz="1200" dirty="0" smtClean="0"/>
          </a:br>
          <a:r>
            <a:rPr lang="en-US" sz="1200" dirty="0" smtClean="0"/>
            <a:t>    planning</a:t>
          </a:r>
          <a:endParaRPr lang="en-GB" sz="1200" dirty="0" smtClean="0"/>
        </a:p>
        <a:p>
          <a:pPr algn="l"/>
          <a:r>
            <a:rPr lang="en-US" sz="1200" dirty="0" smtClean="0"/>
            <a:t>2. Developing a (long-term) national adaptation </a:t>
          </a:r>
          <a:br>
            <a:rPr lang="en-US" sz="1200" dirty="0" smtClean="0"/>
          </a:br>
          <a:r>
            <a:rPr lang="en-US" sz="1200" dirty="0" smtClean="0"/>
            <a:t>    implementation strategy</a:t>
          </a:r>
          <a:endParaRPr lang="en-GB" sz="1200" dirty="0" smtClean="0"/>
        </a:p>
        <a:p>
          <a:pPr algn="l"/>
          <a:r>
            <a:rPr lang="en-US" sz="1200" dirty="0" smtClean="0"/>
            <a:t>3. Enhancing capacity for planning and implementing </a:t>
          </a:r>
          <a:br>
            <a:rPr lang="en-US" sz="1200" dirty="0" smtClean="0"/>
          </a:br>
          <a:r>
            <a:rPr lang="en-US" sz="1200" dirty="0" smtClean="0"/>
            <a:t>    adaptation</a:t>
          </a:r>
          <a:endParaRPr lang="en-GB" sz="1200" dirty="0" smtClean="0"/>
        </a:p>
        <a:p>
          <a:pPr algn="l"/>
          <a:r>
            <a:rPr lang="en-US" sz="1200" dirty="0" smtClean="0"/>
            <a:t>4. Promoting coordination and synergy at the regional </a:t>
          </a:r>
          <a:br>
            <a:rPr lang="en-US" sz="1200" dirty="0" smtClean="0"/>
          </a:br>
          <a:r>
            <a:rPr lang="en-US" sz="1200" dirty="0" smtClean="0"/>
            <a:t>    level and with other multilateral environmental </a:t>
          </a:r>
          <a:br>
            <a:rPr lang="en-US" sz="1200" dirty="0" smtClean="0"/>
          </a:br>
          <a:r>
            <a:rPr lang="en-US" sz="1200" dirty="0" smtClean="0"/>
            <a:t>    agreements</a:t>
          </a:r>
          <a:endParaRPr lang="en-GB" sz="1200" b="1" dirty="0"/>
        </a:p>
      </dgm:t>
    </dgm:pt>
    <dgm:pt modelId="{A7373DE4-D819-4B8B-B2CD-39EAF00BEFD3}" type="parTrans" cxnId="{4F271F64-71CD-4297-A747-5AA7C69ABECF}">
      <dgm:prSet/>
      <dgm:spPr/>
      <dgm:t>
        <a:bodyPr/>
        <a:lstStyle/>
        <a:p>
          <a:endParaRPr lang="en-GB"/>
        </a:p>
      </dgm:t>
    </dgm:pt>
    <dgm:pt modelId="{BD44955E-97FA-490A-AF9A-DC166A4B3C01}" type="sibTrans" cxnId="{4F271F64-71CD-4297-A747-5AA7C69ABECF}">
      <dgm:prSet/>
      <dgm:spPr/>
      <dgm:t>
        <a:bodyPr/>
        <a:lstStyle/>
        <a:p>
          <a:endParaRPr lang="en-GB"/>
        </a:p>
      </dgm:t>
    </dgm:pt>
    <dgm:pt modelId="{287AB3BF-032D-4E75-BB1A-076E6AB0B97A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n-US" sz="1800" b="1" dirty="0" smtClean="0"/>
            <a:t>B. Preparatory Elements</a:t>
          </a:r>
        </a:p>
        <a:p>
          <a:pPr algn="l"/>
          <a:r>
            <a:rPr lang="en-US" sz="1200" dirty="0" smtClean="0"/>
            <a:t>1. </a:t>
          </a:r>
          <a:r>
            <a:rPr lang="en-US" sz="1200" dirty="0" err="1" smtClean="0"/>
            <a:t>Analysing</a:t>
          </a:r>
          <a:r>
            <a:rPr lang="en-US" sz="1200" dirty="0" smtClean="0"/>
            <a:t> current climate and future climate</a:t>
          </a:r>
          <a:br>
            <a:rPr lang="en-US" sz="1200" dirty="0" smtClean="0"/>
          </a:br>
          <a:r>
            <a:rPr lang="en-US" sz="1200" dirty="0" smtClean="0"/>
            <a:t>    change scenarios</a:t>
          </a:r>
          <a:endParaRPr lang="en-GB" sz="1200" dirty="0" smtClean="0"/>
        </a:p>
        <a:p>
          <a:pPr algn="l"/>
          <a:r>
            <a:rPr lang="en-US" sz="1200" dirty="0" smtClean="0"/>
            <a:t>2. Assessing climate vulnerabilities and identifying </a:t>
          </a:r>
          <a:br>
            <a:rPr lang="en-US" sz="1200" dirty="0" smtClean="0"/>
          </a:br>
          <a:r>
            <a:rPr lang="en-US" sz="1200" dirty="0" smtClean="0"/>
            <a:t>    adaptation options at the sector, subnational, </a:t>
          </a:r>
          <a:br>
            <a:rPr lang="en-US" sz="1200" dirty="0" smtClean="0"/>
          </a:br>
          <a:r>
            <a:rPr lang="en-US" sz="1200" dirty="0" smtClean="0"/>
            <a:t>    national and other appropriate levels</a:t>
          </a:r>
          <a:endParaRPr lang="en-GB" sz="1200" dirty="0" smtClean="0"/>
        </a:p>
        <a:p>
          <a:pPr algn="l"/>
          <a:r>
            <a:rPr lang="en-US" sz="1200" dirty="0" smtClean="0"/>
            <a:t>3. Reviewing and appraising adaptation options</a:t>
          </a:r>
          <a:endParaRPr lang="en-GB" sz="1200" dirty="0" smtClean="0"/>
        </a:p>
        <a:p>
          <a:pPr algn="l"/>
          <a:r>
            <a:rPr lang="en-US" sz="1200" dirty="0" smtClean="0"/>
            <a:t>4. Compiling and communicating national </a:t>
          </a:r>
          <a:br>
            <a:rPr lang="en-US" sz="1200" dirty="0" smtClean="0"/>
          </a:br>
          <a:r>
            <a:rPr lang="en-US" sz="1200" dirty="0" smtClean="0"/>
            <a:t>    adaptation plans</a:t>
          </a:r>
          <a:endParaRPr lang="en-GB" sz="1200" dirty="0" smtClean="0"/>
        </a:p>
        <a:p>
          <a:pPr algn="l"/>
          <a:r>
            <a:rPr lang="en-US" sz="1200" dirty="0" smtClean="0"/>
            <a:t>5. Integrating climate change adaptation into  </a:t>
          </a:r>
          <a:br>
            <a:rPr lang="en-US" sz="1200" dirty="0" smtClean="0"/>
          </a:br>
          <a:r>
            <a:rPr lang="en-US" sz="1200" dirty="0" smtClean="0"/>
            <a:t>    national and subnational development and </a:t>
          </a:r>
          <a:br>
            <a:rPr lang="en-US" sz="1200" dirty="0" smtClean="0"/>
          </a:br>
          <a:r>
            <a:rPr lang="en-US" sz="1200" dirty="0" smtClean="0"/>
            <a:t>    </a:t>
          </a:r>
          <a:r>
            <a:rPr lang="en-US" sz="1200" dirty="0" err="1" smtClean="0"/>
            <a:t>sectoral</a:t>
          </a:r>
          <a:r>
            <a:rPr lang="en-US" sz="1200" dirty="0" smtClean="0"/>
            <a:t> planning</a:t>
          </a:r>
          <a:endParaRPr lang="en-GB" sz="1200" b="1" dirty="0"/>
        </a:p>
      </dgm:t>
    </dgm:pt>
    <dgm:pt modelId="{F94559D1-0673-48B6-A7C8-3BEF92D43E94}" type="parTrans" cxnId="{C50E54A8-519B-485E-ADE2-5A4BE7C5CE89}">
      <dgm:prSet/>
      <dgm:spPr/>
      <dgm:t>
        <a:bodyPr/>
        <a:lstStyle/>
        <a:p>
          <a:endParaRPr lang="en-GB"/>
        </a:p>
      </dgm:t>
    </dgm:pt>
    <dgm:pt modelId="{E7DA88C6-2EDF-42FE-B081-CF6D9C8BD1F8}" type="sibTrans" cxnId="{C50E54A8-519B-485E-ADE2-5A4BE7C5CE89}">
      <dgm:prSet/>
      <dgm:spPr/>
      <dgm:t>
        <a:bodyPr/>
        <a:lstStyle/>
        <a:p>
          <a:endParaRPr lang="en-GB"/>
        </a:p>
      </dgm:t>
    </dgm:pt>
    <dgm:pt modelId="{77E3763C-2948-452B-9B3E-7DB1EC7C4333}" type="pres">
      <dgm:prSet presAssocID="{F621C411-0775-4BB0-9E53-7D4EEE30C1D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247F5F-2A62-459F-9251-60D1B467BEC6}" type="pres">
      <dgm:prSet presAssocID="{F621C411-0775-4BB0-9E53-7D4EEE30C1DB}" presName="diamond" presStyleLbl="bgShp" presStyleIdx="0" presStyleCnt="1" custLinFactNeighborX="-396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2CB4F6A6-222F-406B-8A85-B6AB2E4A4E65}" type="pres">
      <dgm:prSet presAssocID="{F621C411-0775-4BB0-9E53-7D4EEE30C1DB}" presName="quad1" presStyleLbl="node1" presStyleIdx="0" presStyleCnt="4" custScaleX="160184" custLinFactNeighborX="-29470" custLinFactNeighborY="-7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7DB49F-1F0E-4A15-9218-58AACFA9EF77}" type="pres">
      <dgm:prSet presAssocID="{F621C411-0775-4BB0-9E53-7D4EEE30C1DB}" presName="quad2" presStyleLbl="node1" presStyleIdx="1" presStyleCnt="4" custScaleX="156125" custLinFactNeighborX="28900" custLinFactNeighborY="-7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0C467-BB1A-4FC6-8BEB-B43E3A0A1D3A}" type="pres">
      <dgm:prSet presAssocID="{F621C411-0775-4BB0-9E53-7D4EEE30C1DB}" presName="quad3" presStyleLbl="node1" presStyleIdx="2" presStyleCnt="4" custScaleX="159401" custLinFactNeighborX="-29861" custLinFactNeighborY="75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6965A4-1E97-47EC-9D78-9D68DD2AE677}" type="pres">
      <dgm:prSet presAssocID="{F621C411-0775-4BB0-9E53-7D4EEE30C1DB}" presName="quad4" presStyleLbl="node1" presStyleIdx="3" presStyleCnt="4" custScaleX="155059" custScaleY="99430" custLinFactNeighborX="28367" custLinFactNeighborY="75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B1D41B-6224-48C7-A7EF-936059E78145}" type="presOf" srcId="{3A20F489-0286-481B-B87C-09D890E76CFA}" destId="{1E90C467-BB1A-4FC6-8BEB-B43E3A0A1D3A}" srcOrd="0" destOrd="0" presId="urn:microsoft.com/office/officeart/2005/8/layout/matrix3"/>
    <dgm:cxn modelId="{9119A9DF-30D8-4B4E-826C-F1F566CEFAD9}" srcId="{F621C411-0775-4BB0-9E53-7D4EEE30C1DB}" destId="{37C0520D-8C3C-42CB-B11C-DA375827A6EB}" srcOrd="0" destOrd="0" parTransId="{2F89AFB9-FC52-47E3-A1D9-EFFFAC287BFE}" sibTransId="{9851EDD1-9D80-4B5F-84E7-2AE66599C5C2}"/>
    <dgm:cxn modelId="{4F271F64-71CD-4297-A747-5AA7C69ABECF}" srcId="{F621C411-0775-4BB0-9E53-7D4EEE30C1DB}" destId="{3A20F489-0286-481B-B87C-09D890E76CFA}" srcOrd="2" destOrd="0" parTransId="{A7373DE4-D819-4B8B-B2CD-39EAF00BEFD3}" sibTransId="{BD44955E-97FA-490A-AF9A-DC166A4B3C01}"/>
    <dgm:cxn modelId="{C50E54A8-519B-485E-ADE2-5A4BE7C5CE89}" srcId="{F621C411-0775-4BB0-9E53-7D4EEE30C1DB}" destId="{287AB3BF-032D-4E75-BB1A-076E6AB0B97A}" srcOrd="3" destOrd="0" parTransId="{F94559D1-0673-48B6-A7C8-3BEF92D43E94}" sibTransId="{E7DA88C6-2EDF-42FE-B081-CF6D9C8BD1F8}"/>
    <dgm:cxn modelId="{9A29BFDD-F94F-4530-B3DB-2ECEDD414226}" type="presOf" srcId="{F621C411-0775-4BB0-9E53-7D4EEE30C1DB}" destId="{77E3763C-2948-452B-9B3E-7DB1EC7C4333}" srcOrd="0" destOrd="0" presId="urn:microsoft.com/office/officeart/2005/8/layout/matrix3"/>
    <dgm:cxn modelId="{F3676D14-570A-4BE7-A484-4E361EEB67A5}" type="presOf" srcId="{287AB3BF-032D-4E75-BB1A-076E6AB0B97A}" destId="{5D6965A4-1E97-47EC-9D78-9D68DD2AE677}" srcOrd="0" destOrd="0" presId="urn:microsoft.com/office/officeart/2005/8/layout/matrix3"/>
    <dgm:cxn modelId="{92762425-0A19-4928-BCD2-92F974706468}" srcId="{F621C411-0775-4BB0-9E53-7D4EEE30C1DB}" destId="{6052C8AC-78C3-4BBB-AAF9-495B43C1F461}" srcOrd="1" destOrd="0" parTransId="{D529E34D-DDD0-4FB7-A746-B0A5461A1BFE}" sibTransId="{8053905A-B818-4E0A-BB17-C0C2644807D5}"/>
    <dgm:cxn modelId="{064BD225-65B0-46E3-993A-028D102AD765}" type="presOf" srcId="{37C0520D-8C3C-42CB-B11C-DA375827A6EB}" destId="{2CB4F6A6-222F-406B-8A85-B6AB2E4A4E65}" srcOrd="0" destOrd="0" presId="urn:microsoft.com/office/officeart/2005/8/layout/matrix3"/>
    <dgm:cxn modelId="{A1DFEA1D-3A07-465E-A0AF-0B1CB65B97CA}" type="presOf" srcId="{6052C8AC-78C3-4BBB-AAF9-495B43C1F461}" destId="{697DB49F-1F0E-4A15-9218-58AACFA9EF77}" srcOrd="0" destOrd="0" presId="urn:microsoft.com/office/officeart/2005/8/layout/matrix3"/>
    <dgm:cxn modelId="{5EB9C358-6162-4176-BBC2-227BB28328BF}" type="presParOf" srcId="{77E3763C-2948-452B-9B3E-7DB1EC7C4333}" destId="{40247F5F-2A62-459F-9251-60D1B467BEC6}" srcOrd="0" destOrd="0" presId="urn:microsoft.com/office/officeart/2005/8/layout/matrix3"/>
    <dgm:cxn modelId="{8BEFF526-96EE-465A-9F21-1BC283AEE7D4}" type="presParOf" srcId="{77E3763C-2948-452B-9B3E-7DB1EC7C4333}" destId="{2CB4F6A6-222F-406B-8A85-B6AB2E4A4E65}" srcOrd="1" destOrd="0" presId="urn:microsoft.com/office/officeart/2005/8/layout/matrix3"/>
    <dgm:cxn modelId="{6F24A709-9992-428C-A789-7016B3EA371C}" type="presParOf" srcId="{77E3763C-2948-452B-9B3E-7DB1EC7C4333}" destId="{697DB49F-1F0E-4A15-9218-58AACFA9EF77}" srcOrd="2" destOrd="0" presId="urn:microsoft.com/office/officeart/2005/8/layout/matrix3"/>
    <dgm:cxn modelId="{7D3ADEA4-F6F0-462F-92A6-A5ECA6567D76}" type="presParOf" srcId="{77E3763C-2948-452B-9B3E-7DB1EC7C4333}" destId="{1E90C467-BB1A-4FC6-8BEB-B43E3A0A1D3A}" srcOrd="3" destOrd="0" presId="urn:microsoft.com/office/officeart/2005/8/layout/matrix3"/>
    <dgm:cxn modelId="{17D820C6-6218-4FF7-8E3B-1242D097C29F}" type="presParOf" srcId="{77E3763C-2948-452B-9B3E-7DB1EC7C4333}" destId="{5D6965A4-1E97-47EC-9D78-9D68DD2AE677}" srcOrd="4" destOrd="0" presId="urn:microsoft.com/office/officeart/2005/8/layout/matrix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0E146-42D8-4569-BFAA-AB01BD2DC6B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1A599-9F9A-4465-B1F9-A278C5842D00}">
      <dgm:prSet phldrT="[Text]" custT="1"/>
      <dgm:spPr/>
      <dgm:t>
        <a:bodyPr/>
        <a:lstStyle/>
        <a:p>
          <a:r>
            <a:rPr lang="en-US" sz="1100" dirty="0" smtClean="0"/>
            <a:t>Monitoring</a:t>
          </a:r>
          <a:endParaRPr lang="en-US" sz="1100" dirty="0"/>
        </a:p>
      </dgm:t>
    </dgm:pt>
    <dgm:pt modelId="{47524F7A-DF72-4491-9AC5-06F4CBB797D1}" type="parTrans" cxnId="{98629EC5-B32E-4CC2-A825-008D27606D6A}">
      <dgm:prSet/>
      <dgm:spPr/>
      <dgm:t>
        <a:bodyPr/>
        <a:lstStyle/>
        <a:p>
          <a:endParaRPr lang="en-US" sz="1100"/>
        </a:p>
      </dgm:t>
    </dgm:pt>
    <dgm:pt modelId="{8F586493-BF34-46D6-A609-D0768890E82F}" type="sibTrans" cxnId="{98629EC5-B32E-4CC2-A825-008D27606D6A}">
      <dgm:prSet/>
      <dgm:spPr/>
      <dgm:t>
        <a:bodyPr/>
        <a:lstStyle/>
        <a:p>
          <a:endParaRPr lang="en-US" sz="1100"/>
        </a:p>
      </dgm:t>
    </dgm:pt>
    <dgm:pt modelId="{F95D4A1B-017F-4D25-817B-7C142A50D870}">
      <dgm:prSet phldrT="[Text]" custT="1"/>
      <dgm:spPr/>
      <dgm:t>
        <a:bodyPr/>
        <a:lstStyle/>
        <a:p>
          <a:r>
            <a:rPr lang="en-US" sz="1100" dirty="0" smtClean="0"/>
            <a:t>Assessment</a:t>
          </a:r>
          <a:endParaRPr lang="en-US" sz="1100" dirty="0"/>
        </a:p>
      </dgm:t>
    </dgm:pt>
    <dgm:pt modelId="{FC89F321-AEF7-4F0B-9BF1-72E252B2E111}" type="parTrans" cxnId="{C78626A7-5C95-45E3-8963-0A7073915CB4}">
      <dgm:prSet/>
      <dgm:spPr/>
      <dgm:t>
        <a:bodyPr/>
        <a:lstStyle/>
        <a:p>
          <a:endParaRPr lang="en-US" sz="1100"/>
        </a:p>
      </dgm:t>
    </dgm:pt>
    <dgm:pt modelId="{9F335465-5046-42BE-9E38-F30DD45F910E}" type="sibTrans" cxnId="{C78626A7-5C95-45E3-8963-0A7073915CB4}">
      <dgm:prSet/>
      <dgm:spPr/>
      <dgm:t>
        <a:bodyPr/>
        <a:lstStyle/>
        <a:p>
          <a:endParaRPr lang="en-US" sz="1100"/>
        </a:p>
      </dgm:t>
    </dgm:pt>
    <dgm:pt modelId="{419BC4C9-3309-4B83-8DD7-139D7DB664C4}">
      <dgm:prSet phldrT="[Text]" custT="1"/>
      <dgm:spPr/>
      <dgm:t>
        <a:bodyPr/>
        <a:lstStyle/>
        <a:p>
          <a:r>
            <a:rPr lang="en-US" sz="1100" dirty="0" smtClean="0"/>
            <a:t>Revision</a:t>
          </a:r>
          <a:endParaRPr lang="en-US" sz="1100" dirty="0"/>
        </a:p>
      </dgm:t>
    </dgm:pt>
    <dgm:pt modelId="{881CAB28-8956-40E8-82BE-0EF388CECDDF}" type="parTrans" cxnId="{3A191411-4E7B-487F-9957-0242AAFC54E4}">
      <dgm:prSet/>
      <dgm:spPr/>
      <dgm:t>
        <a:bodyPr/>
        <a:lstStyle/>
        <a:p>
          <a:endParaRPr lang="en-US" sz="1100"/>
        </a:p>
      </dgm:t>
    </dgm:pt>
    <dgm:pt modelId="{B2005169-A889-49B3-B158-DD9400894138}" type="sibTrans" cxnId="{3A191411-4E7B-487F-9957-0242AAFC54E4}">
      <dgm:prSet/>
      <dgm:spPr/>
      <dgm:t>
        <a:bodyPr/>
        <a:lstStyle/>
        <a:p>
          <a:endParaRPr lang="en-US" sz="800"/>
        </a:p>
      </dgm:t>
    </dgm:pt>
    <dgm:pt modelId="{E9EB2D77-857E-490C-81DE-6B933BB0FC7A}" type="pres">
      <dgm:prSet presAssocID="{95E0E146-42D8-4569-BFAA-AB01BD2DC6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23834-BFFC-4EA9-BE17-0F33315387DA}" type="pres">
      <dgm:prSet presAssocID="{8D61A599-9F9A-4465-B1F9-A278C5842D00}" presName="dummy" presStyleCnt="0"/>
      <dgm:spPr/>
    </dgm:pt>
    <dgm:pt modelId="{730E42B5-A0D4-4471-9EE4-01AF39BBEE58}" type="pres">
      <dgm:prSet presAssocID="{8D61A599-9F9A-4465-B1F9-A278C5842D0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E3FB3-C51E-4500-A8DB-E53CAE37C0D3}" type="pres">
      <dgm:prSet presAssocID="{8F586493-BF34-46D6-A609-D0768890E82F}" presName="sibTrans" presStyleLbl="node1" presStyleIdx="0" presStyleCnt="3"/>
      <dgm:spPr/>
      <dgm:t>
        <a:bodyPr/>
        <a:lstStyle/>
        <a:p>
          <a:endParaRPr lang="en-US"/>
        </a:p>
      </dgm:t>
    </dgm:pt>
    <dgm:pt modelId="{1C03F683-DCB1-4E86-8EFE-91934CB6EB17}" type="pres">
      <dgm:prSet presAssocID="{F95D4A1B-017F-4D25-817B-7C142A50D870}" presName="dummy" presStyleCnt="0"/>
      <dgm:spPr/>
    </dgm:pt>
    <dgm:pt modelId="{F546F9FD-07DA-4855-93B6-968CE59752EB}" type="pres">
      <dgm:prSet presAssocID="{F95D4A1B-017F-4D25-817B-7C142A50D87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C1DAB-DE3E-4995-A490-74DA27C1E0F3}" type="pres">
      <dgm:prSet presAssocID="{9F335465-5046-42BE-9E38-F30DD45F910E}" presName="sibTrans" presStyleLbl="node1" presStyleIdx="1" presStyleCnt="3"/>
      <dgm:spPr/>
      <dgm:t>
        <a:bodyPr/>
        <a:lstStyle/>
        <a:p>
          <a:endParaRPr lang="en-US"/>
        </a:p>
      </dgm:t>
    </dgm:pt>
    <dgm:pt modelId="{CC5F1FA2-D674-49DB-9BE4-F6BD5C9BDA6C}" type="pres">
      <dgm:prSet presAssocID="{419BC4C9-3309-4B83-8DD7-139D7DB664C4}" presName="dummy" presStyleCnt="0"/>
      <dgm:spPr/>
    </dgm:pt>
    <dgm:pt modelId="{9894B12C-8D3B-4461-B21D-A5F6D5C3F8A1}" type="pres">
      <dgm:prSet presAssocID="{419BC4C9-3309-4B83-8DD7-139D7DB664C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B834F-3E90-40EA-BC7E-A50FEAC311FE}" type="pres">
      <dgm:prSet presAssocID="{B2005169-A889-49B3-B158-DD9400894138}" presName="sibTrans" presStyleLbl="node1" presStyleIdx="2" presStyleCnt="3" custScaleX="84180" custScaleY="96455"/>
      <dgm:spPr/>
      <dgm:t>
        <a:bodyPr/>
        <a:lstStyle/>
        <a:p>
          <a:endParaRPr lang="en-US"/>
        </a:p>
      </dgm:t>
    </dgm:pt>
  </dgm:ptLst>
  <dgm:cxnLst>
    <dgm:cxn modelId="{3A191411-4E7B-487F-9957-0242AAFC54E4}" srcId="{95E0E146-42D8-4569-BFAA-AB01BD2DC6B7}" destId="{419BC4C9-3309-4B83-8DD7-139D7DB664C4}" srcOrd="2" destOrd="0" parTransId="{881CAB28-8956-40E8-82BE-0EF388CECDDF}" sibTransId="{B2005169-A889-49B3-B158-DD9400894138}"/>
    <dgm:cxn modelId="{98629EC5-B32E-4CC2-A825-008D27606D6A}" srcId="{95E0E146-42D8-4569-BFAA-AB01BD2DC6B7}" destId="{8D61A599-9F9A-4465-B1F9-A278C5842D00}" srcOrd="0" destOrd="0" parTransId="{47524F7A-DF72-4491-9AC5-06F4CBB797D1}" sibTransId="{8F586493-BF34-46D6-A609-D0768890E82F}"/>
    <dgm:cxn modelId="{A6F6224B-55AF-4383-A892-679C51FA4EA1}" type="presOf" srcId="{B2005169-A889-49B3-B158-DD9400894138}" destId="{2E5B834F-3E90-40EA-BC7E-A50FEAC311FE}" srcOrd="0" destOrd="0" presId="urn:microsoft.com/office/officeart/2005/8/layout/cycle1"/>
    <dgm:cxn modelId="{BC0C6FE0-DCE9-43A9-86A8-4A8ABF6C6798}" type="presOf" srcId="{8F586493-BF34-46D6-A609-D0768890E82F}" destId="{70CE3FB3-C51E-4500-A8DB-E53CAE37C0D3}" srcOrd="0" destOrd="0" presId="urn:microsoft.com/office/officeart/2005/8/layout/cycle1"/>
    <dgm:cxn modelId="{E4BBF068-ED9E-4BCD-A62C-21370D0A5D09}" type="presOf" srcId="{95E0E146-42D8-4569-BFAA-AB01BD2DC6B7}" destId="{E9EB2D77-857E-490C-81DE-6B933BB0FC7A}" srcOrd="0" destOrd="0" presId="urn:microsoft.com/office/officeart/2005/8/layout/cycle1"/>
    <dgm:cxn modelId="{93D82663-5935-42CD-B6D3-48A98F8B363D}" type="presOf" srcId="{419BC4C9-3309-4B83-8DD7-139D7DB664C4}" destId="{9894B12C-8D3B-4461-B21D-A5F6D5C3F8A1}" srcOrd="0" destOrd="0" presId="urn:microsoft.com/office/officeart/2005/8/layout/cycle1"/>
    <dgm:cxn modelId="{CF16DE33-141E-4339-9839-D4BCE3DBC47C}" type="presOf" srcId="{F95D4A1B-017F-4D25-817B-7C142A50D870}" destId="{F546F9FD-07DA-4855-93B6-968CE59752EB}" srcOrd="0" destOrd="0" presId="urn:microsoft.com/office/officeart/2005/8/layout/cycle1"/>
    <dgm:cxn modelId="{B0830535-9312-46CD-A41B-AFA8A89F4359}" type="presOf" srcId="{9F335465-5046-42BE-9E38-F30DD45F910E}" destId="{E59C1DAB-DE3E-4995-A490-74DA27C1E0F3}" srcOrd="0" destOrd="0" presId="urn:microsoft.com/office/officeart/2005/8/layout/cycle1"/>
    <dgm:cxn modelId="{040FB93E-9CCA-499E-A937-4FF81CC2A389}" type="presOf" srcId="{8D61A599-9F9A-4465-B1F9-A278C5842D00}" destId="{730E42B5-A0D4-4471-9EE4-01AF39BBEE58}" srcOrd="0" destOrd="0" presId="urn:microsoft.com/office/officeart/2005/8/layout/cycle1"/>
    <dgm:cxn modelId="{C78626A7-5C95-45E3-8963-0A7073915CB4}" srcId="{95E0E146-42D8-4569-BFAA-AB01BD2DC6B7}" destId="{F95D4A1B-017F-4D25-817B-7C142A50D870}" srcOrd="1" destOrd="0" parTransId="{FC89F321-AEF7-4F0B-9BF1-72E252B2E111}" sibTransId="{9F335465-5046-42BE-9E38-F30DD45F910E}"/>
    <dgm:cxn modelId="{6BEF9CC8-EC5E-4456-8A56-ED5B2E893CC8}" type="presParOf" srcId="{E9EB2D77-857E-490C-81DE-6B933BB0FC7A}" destId="{6B823834-BFFC-4EA9-BE17-0F33315387DA}" srcOrd="0" destOrd="0" presId="urn:microsoft.com/office/officeart/2005/8/layout/cycle1"/>
    <dgm:cxn modelId="{B7CBF5D0-69AC-4EC3-9782-51986D7F0F07}" type="presParOf" srcId="{E9EB2D77-857E-490C-81DE-6B933BB0FC7A}" destId="{730E42B5-A0D4-4471-9EE4-01AF39BBEE58}" srcOrd="1" destOrd="0" presId="urn:microsoft.com/office/officeart/2005/8/layout/cycle1"/>
    <dgm:cxn modelId="{0AA70E76-19F9-490A-8FBB-2D4279220F21}" type="presParOf" srcId="{E9EB2D77-857E-490C-81DE-6B933BB0FC7A}" destId="{70CE3FB3-C51E-4500-A8DB-E53CAE37C0D3}" srcOrd="2" destOrd="0" presId="urn:microsoft.com/office/officeart/2005/8/layout/cycle1"/>
    <dgm:cxn modelId="{722B42D6-AE2C-48B1-BA79-CB958B7FBFB0}" type="presParOf" srcId="{E9EB2D77-857E-490C-81DE-6B933BB0FC7A}" destId="{1C03F683-DCB1-4E86-8EFE-91934CB6EB17}" srcOrd="3" destOrd="0" presId="urn:microsoft.com/office/officeart/2005/8/layout/cycle1"/>
    <dgm:cxn modelId="{DA6B30EF-2C72-4DAC-B582-358A951F4982}" type="presParOf" srcId="{E9EB2D77-857E-490C-81DE-6B933BB0FC7A}" destId="{F546F9FD-07DA-4855-93B6-968CE59752EB}" srcOrd="4" destOrd="0" presId="urn:microsoft.com/office/officeart/2005/8/layout/cycle1"/>
    <dgm:cxn modelId="{5C50624A-4BBF-4907-ABE2-8A6F75C3B41A}" type="presParOf" srcId="{E9EB2D77-857E-490C-81DE-6B933BB0FC7A}" destId="{E59C1DAB-DE3E-4995-A490-74DA27C1E0F3}" srcOrd="5" destOrd="0" presId="urn:microsoft.com/office/officeart/2005/8/layout/cycle1"/>
    <dgm:cxn modelId="{9A56C2AC-7ED6-4C23-8E5F-D72B3B3A87EC}" type="presParOf" srcId="{E9EB2D77-857E-490C-81DE-6B933BB0FC7A}" destId="{CC5F1FA2-D674-49DB-9BE4-F6BD5C9BDA6C}" srcOrd="6" destOrd="0" presId="urn:microsoft.com/office/officeart/2005/8/layout/cycle1"/>
    <dgm:cxn modelId="{00201DA6-F86E-49AD-8800-AEDDCCB5E15D}" type="presParOf" srcId="{E9EB2D77-857E-490C-81DE-6B933BB0FC7A}" destId="{9894B12C-8D3B-4461-B21D-A5F6D5C3F8A1}" srcOrd="7" destOrd="0" presId="urn:microsoft.com/office/officeart/2005/8/layout/cycle1"/>
    <dgm:cxn modelId="{2A47A6EC-0FC2-47F3-B074-DB7BEDC710CE}" type="presParOf" srcId="{E9EB2D77-857E-490C-81DE-6B933BB0FC7A}" destId="{2E5B834F-3E90-40EA-BC7E-A50FEAC311F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BAD8D-580F-45FC-A350-25B6AE5861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E625A-34C1-4362-8C30-D34FA0DBFEA3}">
      <dgm:prSet phldrT="[Text]" custT="1"/>
      <dgm:spPr/>
      <dgm:t>
        <a:bodyPr/>
        <a:lstStyle/>
        <a:p>
          <a:r>
            <a:rPr lang="en-IE" sz="900" b="1" dirty="0" smtClean="0"/>
            <a:t>1. Characterizing the development context</a:t>
          </a:r>
          <a:endParaRPr lang="en-US" sz="900" dirty="0"/>
        </a:p>
      </dgm:t>
    </dgm:pt>
    <dgm:pt modelId="{FA17E8D8-CF92-4A87-ACC6-E7FD0659621B}" type="parTrans" cxnId="{9B3C3C5B-B5ED-4C51-8593-04E15D020481}">
      <dgm:prSet/>
      <dgm:spPr/>
      <dgm:t>
        <a:bodyPr/>
        <a:lstStyle/>
        <a:p>
          <a:endParaRPr lang="en-US" sz="900"/>
        </a:p>
      </dgm:t>
    </dgm:pt>
    <dgm:pt modelId="{E434C415-47B3-4ADF-B632-E8F333EC40F0}" type="sibTrans" cxnId="{9B3C3C5B-B5ED-4C51-8593-04E15D020481}">
      <dgm:prSet custT="1"/>
      <dgm:spPr/>
      <dgm:t>
        <a:bodyPr/>
        <a:lstStyle/>
        <a:p>
          <a:endParaRPr lang="en-US" sz="900"/>
        </a:p>
      </dgm:t>
    </dgm:pt>
    <dgm:pt modelId="{D6C7F8E8-0E9E-4963-BA99-73D4AE777367}">
      <dgm:prSet phldrT="[Text]" custT="1"/>
      <dgm:spPr/>
      <dgm:t>
        <a:bodyPr/>
        <a:lstStyle/>
        <a:p>
          <a:r>
            <a:rPr lang="en-IE" sz="900" b="1" dirty="0" smtClean="0"/>
            <a:t>2. Characterizing climate  risks and sources of </a:t>
          </a:r>
          <a:r>
            <a:rPr lang="en-IE" sz="900" b="1" smtClean="0"/>
            <a:t>key  vulnerabilities</a:t>
          </a:r>
          <a:endParaRPr lang="en-US" sz="900" dirty="0"/>
        </a:p>
      </dgm:t>
    </dgm:pt>
    <dgm:pt modelId="{75446DCE-8C1B-45AE-8EFB-92A685FDE827}" type="parTrans" cxnId="{7645DB4D-2ADD-43CE-9DCC-EEACAA4AC193}">
      <dgm:prSet/>
      <dgm:spPr/>
      <dgm:t>
        <a:bodyPr/>
        <a:lstStyle/>
        <a:p>
          <a:endParaRPr lang="en-US" sz="900"/>
        </a:p>
      </dgm:t>
    </dgm:pt>
    <dgm:pt modelId="{6247E061-3CBF-4B3E-899B-B4BE2531EA51}" type="sibTrans" cxnId="{7645DB4D-2ADD-43CE-9DCC-EEACAA4AC193}">
      <dgm:prSet custT="1"/>
      <dgm:spPr/>
      <dgm:t>
        <a:bodyPr/>
        <a:lstStyle/>
        <a:p>
          <a:endParaRPr lang="en-US" sz="900"/>
        </a:p>
      </dgm:t>
    </dgm:pt>
    <dgm:pt modelId="{AF5F2969-5156-4800-A1BA-688BB1A5F5DE}">
      <dgm:prSet phldrT="[Text]" custT="1"/>
      <dgm:spPr/>
      <dgm:t>
        <a:bodyPr/>
        <a:lstStyle/>
        <a:p>
          <a:r>
            <a:rPr lang="en-IE" sz="900" b="1" dirty="0" smtClean="0"/>
            <a:t>3. Integrated assessment of climate change risks  and vulnerabilities</a:t>
          </a:r>
        </a:p>
      </dgm:t>
    </dgm:pt>
    <dgm:pt modelId="{D307DDD8-0306-4993-AB2E-89ADF08D0728}" type="parTrans" cxnId="{3660C8A6-2F96-427D-8641-91510819C167}">
      <dgm:prSet/>
      <dgm:spPr/>
      <dgm:t>
        <a:bodyPr/>
        <a:lstStyle/>
        <a:p>
          <a:endParaRPr lang="en-US" sz="900"/>
        </a:p>
      </dgm:t>
    </dgm:pt>
    <dgm:pt modelId="{5A61D5BA-B2CA-4CF2-84A4-7EED887A9494}" type="sibTrans" cxnId="{3660C8A6-2F96-427D-8641-91510819C167}">
      <dgm:prSet custT="1"/>
      <dgm:spPr/>
      <dgm:t>
        <a:bodyPr/>
        <a:lstStyle/>
        <a:p>
          <a:endParaRPr lang="en-US" sz="900"/>
        </a:p>
      </dgm:t>
    </dgm:pt>
    <dgm:pt modelId="{7298B6B2-E710-4E0C-9748-827025B0CDBA}">
      <dgm:prSet phldrT="[Text]" custT="1"/>
      <dgm:spPr/>
      <dgm:t>
        <a:bodyPr/>
        <a:lstStyle/>
        <a:p>
          <a:r>
            <a:rPr lang="en-IE" sz="900" b="1" dirty="0" smtClean="0"/>
            <a:t>4. Scenarios and pathways of development in a changing climate</a:t>
          </a:r>
          <a:endParaRPr lang="en-US" sz="900" b="1" dirty="0"/>
        </a:p>
      </dgm:t>
    </dgm:pt>
    <dgm:pt modelId="{659367C5-8A96-42EA-BE0E-EE2BA24D4309}" type="parTrans" cxnId="{69647BE6-821C-44FC-B459-AA81AEA4448F}">
      <dgm:prSet/>
      <dgm:spPr/>
      <dgm:t>
        <a:bodyPr/>
        <a:lstStyle/>
        <a:p>
          <a:endParaRPr lang="en-US" sz="900"/>
        </a:p>
      </dgm:t>
    </dgm:pt>
    <dgm:pt modelId="{A04875BC-E738-4322-992F-4430A79C9C50}" type="sibTrans" cxnId="{69647BE6-821C-44FC-B459-AA81AEA4448F}">
      <dgm:prSet custT="1"/>
      <dgm:spPr/>
      <dgm:t>
        <a:bodyPr/>
        <a:lstStyle/>
        <a:p>
          <a:endParaRPr lang="en-US" sz="900"/>
        </a:p>
      </dgm:t>
    </dgm:pt>
    <dgm:pt modelId="{B4730C54-726D-4BDB-844F-E449436B4951}">
      <dgm:prSet phldrT="[Text]" custT="1"/>
      <dgm:spPr/>
      <dgm:t>
        <a:bodyPr/>
        <a:lstStyle/>
        <a:p>
          <a:r>
            <a:rPr lang="en-IE" sz="900" b="1" dirty="0" smtClean="0"/>
            <a:t>5. Prioritizing actions to build resilience, reduce vulnerability &amp; address climate risks</a:t>
          </a:r>
          <a:endParaRPr lang="en-US" sz="900" b="1" dirty="0"/>
        </a:p>
      </dgm:t>
    </dgm:pt>
    <dgm:pt modelId="{CFBEDBE0-FE0D-45DA-AA97-F95A041FFEF0}" type="parTrans" cxnId="{C1910902-50D3-4624-9217-A87358DBFCE0}">
      <dgm:prSet/>
      <dgm:spPr/>
      <dgm:t>
        <a:bodyPr/>
        <a:lstStyle/>
        <a:p>
          <a:endParaRPr lang="en-US" sz="900"/>
        </a:p>
      </dgm:t>
    </dgm:pt>
    <dgm:pt modelId="{2EE4A253-38D8-4B4A-BBBD-CEDA729F2E26}" type="sibTrans" cxnId="{C1910902-50D3-4624-9217-A87358DBFCE0}">
      <dgm:prSet custT="1"/>
      <dgm:spPr/>
      <dgm:t>
        <a:bodyPr/>
        <a:lstStyle/>
        <a:p>
          <a:endParaRPr lang="en-US" sz="900"/>
        </a:p>
      </dgm:t>
    </dgm:pt>
    <dgm:pt modelId="{F8EE0F89-307E-4BD2-A627-07E5AF33DC92}">
      <dgm:prSet custT="1"/>
      <dgm:spPr/>
      <dgm:t>
        <a:bodyPr/>
        <a:lstStyle/>
        <a:p>
          <a:r>
            <a:rPr lang="en-IE" sz="900" b="1" dirty="0" smtClean="0"/>
            <a:t>6. Design of coherent implementation strategies</a:t>
          </a:r>
          <a:endParaRPr lang="en-US" sz="900" dirty="0" smtClean="0"/>
        </a:p>
      </dgm:t>
    </dgm:pt>
    <dgm:pt modelId="{60A16DDC-D5D4-4087-BF06-0B1F9C7263FE}" type="parTrans" cxnId="{67D16567-7D4A-4989-B244-98F283A80DB9}">
      <dgm:prSet/>
      <dgm:spPr/>
      <dgm:t>
        <a:bodyPr/>
        <a:lstStyle/>
        <a:p>
          <a:endParaRPr lang="en-US" sz="900"/>
        </a:p>
      </dgm:t>
    </dgm:pt>
    <dgm:pt modelId="{D47129BF-5212-444F-BFD5-6CB044AB24E3}" type="sibTrans" cxnId="{67D16567-7D4A-4989-B244-98F283A80DB9}">
      <dgm:prSet custT="1"/>
      <dgm:spPr/>
      <dgm:t>
        <a:bodyPr/>
        <a:lstStyle/>
        <a:p>
          <a:endParaRPr lang="en-US" sz="900"/>
        </a:p>
      </dgm:t>
    </dgm:pt>
    <dgm:pt modelId="{885698CC-4ECE-4600-84F9-E20C45BEB2AA}">
      <dgm:prSet custT="1"/>
      <dgm:spPr/>
      <dgm:t>
        <a:bodyPr/>
        <a:lstStyle/>
        <a:p>
          <a:r>
            <a:rPr lang="en-IE" sz="900" b="1" dirty="0" smtClean="0"/>
            <a:t>7. Implementation &amp; management of action</a:t>
          </a:r>
          <a:endParaRPr lang="en-US" sz="900" dirty="0" smtClean="0"/>
        </a:p>
      </dgm:t>
    </dgm:pt>
    <dgm:pt modelId="{38D0F81A-E17C-45AE-B3B7-84C1F660B62F}" type="parTrans" cxnId="{F5B84564-BE70-4165-8432-4E39827C1AD0}">
      <dgm:prSet/>
      <dgm:spPr/>
      <dgm:t>
        <a:bodyPr/>
        <a:lstStyle/>
        <a:p>
          <a:endParaRPr lang="en-US" sz="900"/>
        </a:p>
      </dgm:t>
    </dgm:pt>
    <dgm:pt modelId="{771E7DED-BAB6-4767-A035-48FC6AD54E75}" type="sibTrans" cxnId="{F5B84564-BE70-4165-8432-4E39827C1AD0}">
      <dgm:prSet custT="1"/>
      <dgm:spPr/>
      <dgm:t>
        <a:bodyPr/>
        <a:lstStyle/>
        <a:p>
          <a:endParaRPr lang="en-US" sz="900"/>
        </a:p>
      </dgm:t>
    </dgm:pt>
    <dgm:pt modelId="{A6A0C860-FB53-4314-8467-6CAA2B780D0B}" type="pres">
      <dgm:prSet presAssocID="{03ABAD8D-580F-45FC-A350-25B6AE5861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2E98C-3EFE-4370-8285-DF6CF7A54855}" type="pres">
      <dgm:prSet presAssocID="{12FE625A-34C1-4362-8C30-D34FA0DBFEA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AF79E-4D34-4F2B-9809-529296C75925}" type="pres">
      <dgm:prSet presAssocID="{E434C415-47B3-4ADF-B632-E8F333EC40F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26C5FB87-002B-4806-AB2E-03ACA55205A4}" type="pres">
      <dgm:prSet presAssocID="{E434C415-47B3-4ADF-B632-E8F333EC40F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1ED10B7-CAA8-4E61-8C12-3B96A1B428CD}" type="pres">
      <dgm:prSet presAssocID="{D6C7F8E8-0E9E-4963-BA99-73D4AE77736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2360C-EEC9-46A1-8F67-47F58F5938D2}" type="pres">
      <dgm:prSet presAssocID="{6247E061-3CBF-4B3E-899B-B4BE2531EA5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16DF50E3-3D53-4364-A4C1-2D02ECC1DBE9}" type="pres">
      <dgm:prSet presAssocID="{6247E061-3CBF-4B3E-899B-B4BE2531EA5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CAFD0F89-9509-4455-A364-4968BE8A46F1}" type="pres">
      <dgm:prSet presAssocID="{AF5F2969-5156-4800-A1BA-688BB1A5F5D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B7558-C7C1-4DF3-9455-DDCAEC02FC55}" type="pres">
      <dgm:prSet presAssocID="{5A61D5BA-B2CA-4CF2-84A4-7EED887A949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981ADFF7-AB7A-494F-8884-A1CFF89BC983}" type="pres">
      <dgm:prSet presAssocID="{5A61D5BA-B2CA-4CF2-84A4-7EED887A949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B196A1B-BBD3-432E-B419-FA734E309F27}" type="pres">
      <dgm:prSet presAssocID="{7298B6B2-E710-4E0C-9748-827025B0CDB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9BEAA-856D-41D8-A667-206E92817D1E}" type="pres">
      <dgm:prSet presAssocID="{A04875BC-E738-4322-992F-4430A79C9C5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7013C613-503C-49B7-A35D-6328FD2DC35F}" type="pres">
      <dgm:prSet presAssocID="{A04875BC-E738-4322-992F-4430A79C9C5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8AFD28EC-534C-486B-85C0-3949C147FD30}" type="pres">
      <dgm:prSet presAssocID="{B4730C54-726D-4BDB-844F-E449436B495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5EEC-ED83-49E3-8105-AF0A0F221010}" type="pres">
      <dgm:prSet presAssocID="{2EE4A253-38D8-4B4A-BBBD-CEDA729F2E2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CC9AE9E6-FD3C-45D2-9F4B-6BC363AA70BB}" type="pres">
      <dgm:prSet presAssocID="{2EE4A253-38D8-4B4A-BBBD-CEDA729F2E2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0AE4065C-D3A6-4EA5-B53C-55EA3754FC18}" type="pres">
      <dgm:prSet presAssocID="{F8EE0F89-307E-4BD2-A627-07E5AF33DC9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990A3-5208-45B6-A191-D065EAEA6FED}" type="pres">
      <dgm:prSet presAssocID="{D47129BF-5212-444F-BFD5-6CB044AB24E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EBF14B1-9274-457D-9A13-450FCF5FC765}" type="pres">
      <dgm:prSet presAssocID="{D47129BF-5212-444F-BFD5-6CB044AB24E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94B7A63-61EB-48E1-995F-B9110E2D51D3}" type="pres">
      <dgm:prSet presAssocID="{885698CC-4ECE-4600-84F9-E20C45BEB2A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69EB1-D822-40CC-8D83-778B84C4B7C8}" type="pres">
      <dgm:prSet presAssocID="{771E7DED-BAB6-4767-A035-48FC6AD54E75}" presName="sibTrans" presStyleLbl="sibTrans2D1" presStyleIdx="6" presStyleCnt="7"/>
      <dgm:spPr/>
      <dgm:t>
        <a:bodyPr/>
        <a:lstStyle/>
        <a:p>
          <a:endParaRPr lang="en-US"/>
        </a:p>
      </dgm:t>
    </dgm:pt>
    <dgm:pt modelId="{2F2A0B4D-5999-48F3-BEC6-F7EDAF5DBA76}" type="pres">
      <dgm:prSet presAssocID="{771E7DED-BAB6-4767-A035-48FC6AD54E75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7645DB4D-2ADD-43CE-9DCC-EEACAA4AC193}" srcId="{03ABAD8D-580F-45FC-A350-25B6AE586147}" destId="{D6C7F8E8-0E9E-4963-BA99-73D4AE777367}" srcOrd="1" destOrd="0" parTransId="{75446DCE-8C1B-45AE-8EFB-92A685FDE827}" sibTransId="{6247E061-3CBF-4B3E-899B-B4BE2531EA51}"/>
    <dgm:cxn modelId="{F5B84564-BE70-4165-8432-4E39827C1AD0}" srcId="{03ABAD8D-580F-45FC-A350-25B6AE586147}" destId="{885698CC-4ECE-4600-84F9-E20C45BEB2AA}" srcOrd="6" destOrd="0" parTransId="{38D0F81A-E17C-45AE-B3B7-84C1F660B62F}" sibTransId="{771E7DED-BAB6-4767-A035-48FC6AD54E75}"/>
    <dgm:cxn modelId="{0CA76D5B-5C8A-4FAB-8B30-39EE9AC2B3D6}" type="presOf" srcId="{6247E061-3CBF-4B3E-899B-B4BE2531EA51}" destId="{9732360C-EEC9-46A1-8F67-47F58F5938D2}" srcOrd="0" destOrd="0" presId="urn:microsoft.com/office/officeart/2005/8/layout/cycle2"/>
    <dgm:cxn modelId="{55BECFEF-6597-479F-A4CE-C8BC5B3287BC}" type="presOf" srcId="{2EE4A253-38D8-4B4A-BBBD-CEDA729F2E26}" destId="{CC9AE9E6-FD3C-45D2-9F4B-6BC363AA70BB}" srcOrd="1" destOrd="0" presId="urn:microsoft.com/office/officeart/2005/8/layout/cycle2"/>
    <dgm:cxn modelId="{D08E89EE-181B-468D-BA3C-8276832F1E62}" type="presOf" srcId="{AF5F2969-5156-4800-A1BA-688BB1A5F5DE}" destId="{CAFD0F89-9509-4455-A364-4968BE8A46F1}" srcOrd="0" destOrd="0" presId="urn:microsoft.com/office/officeart/2005/8/layout/cycle2"/>
    <dgm:cxn modelId="{ABB9C566-3AFE-43F2-8947-97EE4ED0039A}" type="presOf" srcId="{A04875BC-E738-4322-992F-4430A79C9C50}" destId="{1E99BEAA-856D-41D8-A667-206E92817D1E}" srcOrd="0" destOrd="0" presId="urn:microsoft.com/office/officeart/2005/8/layout/cycle2"/>
    <dgm:cxn modelId="{C1910902-50D3-4624-9217-A87358DBFCE0}" srcId="{03ABAD8D-580F-45FC-A350-25B6AE586147}" destId="{B4730C54-726D-4BDB-844F-E449436B4951}" srcOrd="4" destOrd="0" parTransId="{CFBEDBE0-FE0D-45DA-AA97-F95A041FFEF0}" sibTransId="{2EE4A253-38D8-4B4A-BBBD-CEDA729F2E26}"/>
    <dgm:cxn modelId="{6F6DD85A-AD8D-430A-8CDE-6098A5767EB0}" type="presOf" srcId="{12FE625A-34C1-4362-8C30-D34FA0DBFEA3}" destId="{A252E98C-3EFE-4370-8285-DF6CF7A54855}" srcOrd="0" destOrd="0" presId="urn:microsoft.com/office/officeart/2005/8/layout/cycle2"/>
    <dgm:cxn modelId="{F8C43873-DC4A-4152-A15D-79B5F66BA8A6}" type="presOf" srcId="{6247E061-3CBF-4B3E-899B-B4BE2531EA51}" destId="{16DF50E3-3D53-4364-A4C1-2D02ECC1DBE9}" srcOrd="1" destOrd="0" presId="urn:microsoft.com/office/officeart/2005/8/layout/cycle2"/>
    <dgm:cxn modelId="{5564DB98-7AFC-42A4-9291-AEF8629F9B25}" type="presOf" srcId="{771E7DED-BAB6-4767-A035-48FC6AD54E75}" destId="{2F2A0B4D-5999-48F3-BEC6-F7EDAF5DBA76}" srcOrd="1" destOrd="0" presId="urn:microsoft.com/office/officeart/2005/8/layout/cycle2"/>
    <dgm:cxn modelId="{6E544B2B-15A2-47B6-9637-ED041E59B965}" type="presOf" srcId="{03ABAD8D-580F-45FC-A350-25B6AE586147}" destId="{A6A0C860-FB53-4314-8467-6CAA2B780D0B}" srcOrd="0" destOrd="0" presId="urn:microsoft.com/office/officeart/2005/8/layout/cycle2"/>
    <dgm:cxn modelId="{47C23171-C0BF-415E-B98F-7614567A2370}" type="presOf" srcId="{D6C7F8E8-0E9E-4963-BA99-73D4AE777367}" destId="{11ED10B7-CAA8-4E61-8C12-3B96A1B428CD}" srcOrd="0" destOrd="0" presId="urn:microsoft.com/office/officeart/2005/8/layout/cycle2"/>
    <dgm:cxn modelId="{9BDEA5B4-3065-43ED-B4D6-A2818DA858F4}" type="presOf" srcId="{5A61D5BA-B2CA-4CF2-84A4-7EED887A9494}" destId="{CDFB7558-C7C1-4DF3-9455-DDCAEC02FC55}" srcOrd="0" destOrd="0" presId="urn:microsoft.com/office/officeart/2005/8/layout/cycle2"/>
    <dgm:cxn modelId="{2755E13A-A632-4C1E-B87E-9F6FFD227AE9}" type="presOf" srcId="{E434C415-47B3-4ADF-B632-E8F333EC40F0}" destId="{26C5FB87-002B-4806-AB2E-03ACA55205A4}" srcOrd="1" destOrd="0" presId="urn:microsoft.com/office/officeart/2005/8/layout/cycle2"/>
    <dgm:cxn modelId="{3B0BD6A4-AC6E-4016-BBF9-BC81ECD784C7}" type="presOf" srcId="{7298B6B2-E710-4E0C-9748-827025B0CDBA}" destId="{EB196A1B-BBD3-432E-B419-FA734E309F27}" srcOrd="0" destOrd="0" presId="urn:microsoft.com/office/officeart/2005/8/layout/cycle2"/>
    <dgm:cxn modelId="{67D16567-7D4A-4989-B244-98F283A80DB9}" srcId="{03ABAD8D-580F-45FC-A350-25B6AE586147}" destId="{F8EE0F89-307E-4BD2-A627-07E5AF33DC92}" srcOrd="5" destOrd="0" parTransId="{60A16DDC-D5D4-4087-BF06-0B1F9C7263FE}" sibTransId="{D47129BF-5212-444F-BFD5-6CB044AB24E3}"/>
    <dgm:cxn modelId="{3660C8A6-2F96-427D-8641-91510819C167}" srcId="{03ABAD8D-580F-45FC-A350-25B6AE586147}" destId="{AF5F2969-5156-4800-A1BA-688BB1A5F5DE}" srcOrd="2" destOrd="0" parTransId="{D307DDD8-0306-4993-AB2E-89ADF08D0728}" sibTransId="{5A61D5BA-B2CA-4CF2-84A4-7EED887A9494}"/>
    <dgm:cxn modelId="{F232BA54-93EF-4AD7-917E-533BBA679BEC}" type="presOf" srcId="{A04875BC-E738-4322-992F-4430A79C9C50}" destId="{7013C613-503C-49B7-A35D-6328FD2DC35F}" srcOrd="1" destOrd="0" presId="urn:microsoft.com/office/officeart/2005/8/layout/cycle2"/>
    <dgm:cxn modelId="{76DA54E3-1054-47AE-AF12-FCCDC20C8770}" type="presOf" srcId="{2EE4A253-38D8-4B4A-BBBD-CEDA729F2E26}" destId="{867F5EEC-ED83-49E3-8105-AF0A0F221010}" srcOrd="0" destOrd="0" presId="urn:microsoft.com/office/officeart/2005/8/layout/cycle2"/>
    <dgm:cxn modelId="{26F8CF81-1F50-45FB-9707-DB62E531B18B}" type="presOf" srcId="{771E7DED-BAB6-4767-A035-48FC6AD54E75}" destId="{EF869EB1-D822-40CC-8D83-778B84C4B7C8}" srcOrd="0" destOrd="0" presId="urn:microsoft.com/office/officeart/2005/8/layout/cycle2"/>
    <dgm:cxn modelId="{69647BE6-821C-44FC-B459-AA81AEA4448F}" srcId="{03ABAD8D-580F-45FC-A350-25B6AE586147}" destId="{7298B6B2-E710-4E0C-9748-827025B0CDBA}" srcOrd="3" destOrd="0" parTransId="{659367C5-8A96-42EA-BE0E-EE2BA24D4309}" sibTransId="{A04875BC-E738-4322-992F-4430A79C9C50}"/>
    <dgm:cxn modelId="{03CF2B23-2ECC-4A8F-B980-11586BFB965A}" type="presOf" srcId="{F8EE0F89-307E-4BD2-A627-07E5AF33DC92}" destId="{0AE4065C-D3A6-4EA5-B53C-55EA3754FC18}" srcOrd="0" destOrd="0" presId="urn:microsoft.com/office/officeart/2005/8/layout/cycle2"/>
    <dgm:cxn modelId="{646FBD3F-9A09-482B-BFBA-177ED53F09B8}" type="presOf" srcId="{5A61D5BA-B2CA-4CF2-84A4-7EED887A9494}" destId="{981ADFF7-AB7A-494F-8884-A1CFF89BC983}" srcOrd="1" destOrd="0" presId="urn:microsoft.com/office/officeart/2005/8/layout/cycle2"/>
    <dgm:cxn modelId="{AA6A83D9-536A-4D7A-B8B2-DF94FBB43CDB}" type="presOf" srcId="{E434C415-47B3-4ADF-B632-E8F333EC40F0}" destId="{40FAF79E-4D34-4F2B-9809-529296C75925}" srcOrd="0" destOrd="0" presId="urn:microsoft.com/office/officeart/2005/8/layout/cycle2"/>
    <dgm:cxn modelId="{9B3C3C5B-B5ED-4C51-8593-04E15D020481}" srcId="{03ABAD8D-580F-45FC-A350-25B6AE586147}" destId="{12FE625A-34C1-4362-8C30-D34FA0DBFEA3}" srcOrd="0" destOrd="0" parTransId="{FA17E8D8-CF92-4A87-ACC6-E7FD0659621B}" sibTransId="{E434C415-47B3-4ADF-B632-E8F333EC40F0}"/>
    <dgm:cxn modelId="{E30E6AB6-9C06-40E8-8CCD-446944E276D4}" type="presOf" srcId="{D47129BF-5212-444F-BFD5-6CB044AB24E3}" destId="{AEBF14B1-9274-457D-9A13-450FCF5FC765}" srcOrd="1" destOrd="0" presId="urn:microsoft.com/office/officeart/2005/8/layout/cycle2"/>
    <dgm:cxn modelId="{EA8FA60C-F1DC-4D41-9C8F-9B0C69DF53AE}" type="presOf" srcId="{885698CC-4ECE-4600-84F9-E20C45BEB2AA}" destId="{394B7A63-61EB-48E1-995F-B9110E2D51D3}" srcOrd="0" destOrd="0" presId="urn:microsoft.com/office/officeart/2005/8/layout/cycle2"/>
    <dgm:cxn modelId="{3CDC51B4-68DC-47F7-8E1C-CB33C289350D}" type="presOf" srcId="{B4730C54-726D-4BDB-844F-E449436B4951}" destId="{8AFD28EC-534C-486B-85C0-3949C147FD30}" srcOrd="0" destOrd="0" presId="urn:microsoft.com/office/officeart/2005/8/layout/cycle2"/>
    <dgm:cxn modelId="{16A9A775-E2B5-481F-8FEA-8FEB3AD2490C}" type="presOf" srcId="{D47129BF-5212-444F-BFD5-6CB044AB24E3}" destId="{7CC990A3-5208-45B6-A191-D065EAEA6FED}" srcOrd="0" destOrd="0" presId="urn:microsoft.com/office/officeart/2005/8/layout/cycle2"/>
    <dgm:cxn modelId="{A3813F66-C823-4E0B-A6E4-961F6D4154A9}" type="presParOf" srcId="{A6A0C860-FB53-4314-8467-6CAA2B780D0B}" destId="{A252E98C-3EFE-4370-8285-DF6CF7A54855}" srcOrd="0" destOrd="0" presId="urn:microsoft.com/office/officeart/2005/8/layout/cycle2"/>
    <dgm:cxn modelId="{1453E8E9-858B-4294-81D1-F7510669A3F2}" type="presParOf" srcId="{A6A0C860-FB53-4314-8467-6CAA2B780D0B}" destId="{40FAF79E-4D34-4F2B-9809-529296C75925}" srcOrd="1" destOrd="0" presId="urn:microsoft.com/office/officeart/2005/8/layout/cycle2"/>
    <dgm:cxn modelId="{35D69827-20FF-4309-8EF8-856FC32DAAA5}" type="presParOf" srcId="{40FAF79E-4D34-4F2B-9809-529296C75925}" destId="{26C5FB87-002B-4806-AB2E-03ACA55205A4}" srcOrd="0" destOrd="0" presId="urn:microsoft.com/office/officeart/2005/8/layout/cycle2"/>
    <dgm:cxn modelId="{D8BCC4D6-E1A4-4CD9-BB91-261756FC3266}" type="presParOf" srcId="{A6A0C860-FB53-4314-8467-6CAA2B780D0B}" destId="{11ED10B7-CAA8-4E61-8C12-3B96A1B428CD}" srcOrd="2" destOrd="0" presId="urn:microsoft.com/office/officeart/2005/8/layout/cycle2"/>
    <dgm:cxn modelId="{7C35A6B3-2BC7-4EAA-8045-3755DBF79D4E}" type="presParOf" srcId="{A6A0C860-FB53-4314-8467-6CAA2B780D0B}" destId="{9732360C-EEC9-46A1-8F67-47F58F5938D2}" srcOrd="3" destOrd="0" presId="urn:microsoft.com/office/officeart/2005/8/layout/cycle2"/>
    <dgm:cxn modelId="{3B94D35E-8970-4564-A5BB-53367226B4E5}" type="presParOf" srcId="{9732360C-EEC9-46A1-8F67-47F58F5938D2}" destId="{16DF50E3-3D53-4364-A4C1-2D02ECC1DBE9}" srcOrd="0" destOrd="0" presId="urn:microsoft.com/office/officeart/2005/8/layout/cycle2"/>
    <dgm:cxn modelId="{3967A876-968B-4349-A1D2-A9AC84303AFC}" type="presParOf" srcId="{A6A0C860-FB53-4314-8467-6CAA2B780D0B}" destId="{CAFD0F89-9509-4455-A364-4968BE8A46F1}" srcOrd="4" destOrd="0" presId="urn:microsoft.com/office/officeart/2005/8/layout/cycle2"/>
    <dgm:cxn modelId="{26E590EA-93AC-4D81-9971-76118C9865C1}" type="presParOf" srcId="{A6A0C860-FB53-4314-8467-6CAA2B780D0B}" destId="{CDFB7558-C7C1-4DF3-9455-DDCAEC02FC55}" srcOrd="5" destOrd="0" presId="urn:microsoft.com/office/officeart/2005/8/layout/cycle2"/>
    <dgm:cxn modelId="{1A29354A-7417-4576-BDC0-241A1FC3D53E}" type="presParOf" srcId="{CDFB7558-C7C1-4DF3-9455-DDCAEC02FC55}" destId="{981ADFF7-AB7A-494F-8884-A1CFF89BC983}" srcOrd="0" destOrd="0" presId="urn:microsoft.com/office/officeart/2005/8/layout/cycle2"/>
    <dgm:cxn modelId="{006003D5-4325-42F5-9BD6-6BB416790B16}" type="presParOf" srcId="{A6A0C860-FB53-4314-8467-6CAA2B780D0B}" destId="{EB196A1B-BBD3-432E-B419-FA734E309F27}" srcOrd="6" destOrd="0" presId="urn:microsoft.com/office/officeart/2005/8/layout/cycle2"/>
    <dgm:cxn modelId="{1E5FD50C-0F4E-4A68-AA42-2B432C261C98}" type="presParOf" srcId="{A6A0C860-FB53-4314-8467-6CAA2B780D0B}" destId="{1E99BEAA-856D-41D8-A667-206E92817D1E}" srcOrd="7" destOrd="0" presId="urn:microsoft.com/office/officeart/2005/8/layout/cycle2"/>
    <dgm:cxn modelId="{FA73924C-45BC-4593-8052-5231E96B771A}" type="presParOf" srcId="{1E99BEAA-856D-41D8-A667-206E92817D1E}" destId="{7013C613-503C-49B7-A35D-6328FD2DC35F}" srcOrd="0" destOrd="0" presId="urn:microsoft.com/office/officeart/2005/8/layout/cycle2"/>
    <dgm:cxn modelId="{18112997-2584-46AF-A486-AD5524164C22}" type="presParOf" srcId="{A6A0C860-FB53-4314-8467-6CAA2B780D0B}" destId="{8AFD28EC-534C-486B-85C0-3949C147FD30}" srcOrd="8" destOrd="0" presId="urn:microsoft.com/office/officeart/2005/8/layout/cycle2"/>
    <dgm:cxn modelId="{F959A56C-9AD5-4D7E-87F2-CEAA33DAC3E1}" type="presParOf" srcId="{A6A0C860-FB53-4314-8467-6CAA2B780D0B}" destId="{867F5EEC-ED83-49E3-8105-AF0A0F221010}" srcOrd="9" destOrd="0" presId="urn:microsoft.com/office/officeart/2005/8/layout/cycle2"/>
    <dgm:cxn modelId="{4C1743C9-4CBA-44CD-974A-D7F2C13C6364}" type="presParOf" srcId="{867F5EEC-ED83-49E3-8105-AF0A0F221010}" destId="{CC9AE9E6-FD3C-45D2-9F4B-6BC363AA70BB}" srcOrd="0" destOrd="0" presId="urn:microsoft.com/office/officeart/2005/8/layout/cycle2"/>
    <dgm:cxn modelId="{2F8BFEB9-FC53-435A-8AE2-DA6B8AAEEE10}" type="presParOf" srcId="{A6A0C860-FB53-4314-8467-6CAA2B780D0B}" destId="{0AE4065C-D3A6-4EA5-B53C-55EA3754FC18}" srcOrd="10" destOrd="0" presId="urn:microsoft.com/office/officeart/2005/8/layout/cycle2"/>
    <dgm:cxn modelId="{50E47E24-7052-40A9-9ACF-F13E9DAFC3B1}" type="presParOf" srcId="{A6A0C860-FB53-4314-8467-6CAA2B780D0B}" destId="{7CC990A3-5208-45B6-A191-D065EAEA6FED}" srcOrd="11" destOrd="0" presId="urn:microsoft.com/office/officeart/2005/8/layout/cycle2"/>
    <dgm:cxn modelId="{A6BF5675-90AF-43DD-BC4C-260BD5D4C9D0}" type="presParOf" srcId="{7CC990A3-5208-45B6-A191-D065EAEA6FED}" destId="{AEBF14B1-9274-457D-9A13-450FCF5FC765}" srcOrd="0" destOrd="0" presId="urn:microsoft.com/office/officeart/2005/8/layout/cycle2"/>
    <dgm:cxn modelId="{A6EA1F15-37B0-4EA4-975D-48ED3BB5BD50}" type="presParOf" srcId="{A6A0C860-FB53-4314-8467-6CAA2B780D0B}" destId="{394B7A63-61EB-48E1-995F-B9110E2D51D3}" srcOrd="12" destOrd="0" presId="urn:microsoft.com/office/officeart/2005/8/layout/cycle2"/>
    <dgm:cxn modelId="{647CA4EB-6E71-456B-AB77-08AFD09151AE}" type="presParOf" srcId="{A6A0C860-FB53-4314-8467-6CAA2B780D0B}" destId="{EF869EB1-D822-40CC-8D83-778B84C4B7C8}" srcOrd="13" destOrd="0" presId="urn:microsoft.com/office/officeart/2005/8/layout/cycle2"/>
    <dgm:cxn modelId="{10120D1B-AE0B-4B40-B730-D6056C1BB58E}" type="presParOf" srcId="{EF869EB1-D822-40CC-8D83-778B84C4B7C8}" destId="{2F2A0B4D-5999-48F3-BEC6-F7EDAF5DBA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01FD2-009E-4AFC-B103-B322AD0033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A5350-C6D8-4FCB-88F5-9517FBF4F6DD}">
      <dgm:prSet custT="1"/>
      <dgm:spPr>
        <a:solidFill>
          <a:srgbClr val="FAE7B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IE" sz="1600" smtClean="0">
              <a:solidFill>
                <a:schemeClr val="tx1"/>
              </a:solidFill>
            </a:rPr>
            <a:t>NAP guidelines</a:t>
          </a:r>
          <a:endParaRPr lang="en-US" sz="1600" dirty="0">
            <a:solidFill>
              <a:schemeClr val="tx1"/>
            </a:solidFill>
          </a:endParaRPr>
        </a:p>
      </dgm:t>
    </dgm:pt>
    <dgm:pt modelId="{96E30FBA-FCF2-437D-823C-767FC56CE167}" type="parTrans" cxnId="{9B9FC3C7-FA3E-4F8D-BCAF-E7CAAA9FB6EF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9C77B886-8F92-43AA-B7CC-6ADCF5EFF02D}" type="sibTrans" cxnId="{9B9FC3C7-FA3E-4F8D-BCAF-E7CAAA9FB6EF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6FBBEA8-21B8-4811-A019-989CA7A0AF8A}">
      <dgm:prSet custT="1"/>
      <dgm:spPr>
        <a:solidFill>
          <a:srgbClr val="FAE7B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IE" sz="1600" smtClean="0">
              <a:solidFill>
                <a:schemeClr val="tx1"/>
              </a:solidFill>
            </a:rPr>
            <a:t>Resources by hazards, sectors, or adaptation elements</a:t>
          </a:r>
          <a:endParaRPr lang="en-US" sz="1600" dirty="0">
            <a:solidFill>
              <a:schemeClr val="tx1"/>
            </a:solidFill>
          </a:endParaRPr>
        </a:p>
      </dgm:t>
    </dgm:pt>
    <dgm:pt modelId="{293D0740-A829-41EC-BBCB-F50AF5327300}" type="parTrans" cxnId="{E91F099F-D5DA-46A8-8182-3B20A6D0F9CE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98AFDC81-7332-44D3-B877-97184CF8C6C9}" type="sibTrans" cxnId="{E91F099F-D5DA-46A8-8182-3B20A6D0F9CE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9EBD62E7-5A3B-4FC9-856C-3E79E683375A}">
      <dgm:prSet custT="1"/>
      <dgm:spPr>
        <a:solidFill>
          <a:srgbClr val="FAE7B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IE" sz="1600" smtClean="0">
              <a:solidFill>
                <a:schemeClr val="tx1"/>
              </a:solidFill>
            </a:rPr>
            <a:t>Country portals</a:t>
          </a:r>
          <a:endParaRPr lang="en-US" sz="1600" dirty="0">
            <a:solidFill>
              <a:schemeClr val="tx1"/>
            </a:solidFill>
          </a:endParaRPr>
        </a:p>
      </dgm:t>
    </dgm:pt>
    <dgm:pt modelId="{CD2368BB-EFB8-4EB3-ACE5-851EEEB00F83}" type="parTrans" cxnId="{388F8656-D01C-4B13-9364-697DDB7BA570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85A5313-D0E2-4849-8DB9-B0CFA64E5EAF}" type="sibTrans" cxnId="{388F8656-D01C-4B13-9364-697DDB7BA570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56347F3B-D1ED-466B-B060-4FE06B0FCDA4}">
      <dgm:prSet custT="1"/>
      <dgm:spPr>
        <a:solidFill>
          <a:srgbClr val="FAE7B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IE" sz="1600" smtClean="0">
              <a:solidFill>
                <a:schemeClr val="tx1"/>
              </a:solidFill>
            </a:rPr>
            <a:t>Navigators for tools, data, case studies, etc.</a:t>
          </a:r>
          <a:endParaRPr lang="en-US" sz="1600" dirty="0">
            <a:solidFill>
              <a:schemeClr val="tx1"/>
            </a:solidFill>
          </a:endParaRPr>
        </a:p>
      </dgm:t>
    </dgm:pt>
    <dgm:pt modelId="{C2B79BDC-474E-4B5E-9978-E04734681F4D}" type="parTrans" cxnId="{BB4BBD7C-D6A6-44D5-9E12-3948E60B3BA9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F2AF8EBF-7348-4669-B53E-1260CC0286F7}" type="sibTrans" cxnId="{BB4BBD7C-D6A6-44D5-9E12-3948E60B3BA9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BAF01F31-EAE4-4B76-9436-E6CC776EABC4}">
      <dgm:prSet custT="1"/>
      <dgm:spPr>
        <a:solidFill>
          <a:srgbClr val="FAE7B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IE" sz="1600" smtClean="0">
              <a:solidFill>
                <a:schemeClr val="tx1"/>
              </a:solidFill>
            </a:rPr>
            <a:t>Support: GSPs, funding, training, tracking</a:t>
          </a:r>
          <a:endParaRPr lang="en-US" sz="1600" dirty="0">
            <a:solidFill>
              <a:schemeClr val="tx1"/>
            </a:solidFill>
          </a:endParaRPr>
        </a:p>
      </dgm:t>
    </dgm:pt>
    <dgm:pt modelId="{757D8C99-F8BF-4E7F-BDD8-05CE9D5A9894}" type="parTrans" cxnId="{5EC22746-1BA6-4CAA-ABF6-53E94FD34411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0C7B58CC-CC9D-489E-B9E3-C241403EEF27}" type="sibTrans" cxnId="{5EC22746-1BA6-4CAA-ABF6-53E94FD34411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9220748-D1FE-4074-8A7E-739303272218}">
      <dgm:prSet custT="1"/>
      <dgm:spPr>
        <a:solidFill>
          <a:srgbClr val="FAE7B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IE" sz="1600" smtClean="0">
              <a:solidFill>
                <a:schemeClr val="tx1"/>
              </a:solidFill>
            </a:rPr>
            <a:t>Databases</a:t>
          </a:r>
          <a:endParaRPr lang="en-US" sz="1600">
            <a:solidFill>
              <a:schemeClr val="tx1"/>
            </a:solidFill>
          </a:endParaRPr>
        </a:p>
      </dgm:t>
    </dgm:pt>
    <dgm:pt modelId="{32087726-4027-49C1-91A1-1ED03B0FCBF3}" type="parTrans" cxnId="{72F55703-70AF-475E-97EB-684ADD203CA3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7FFE034-6CBA-4D72-A5F8-655CAC7D510A}" type="sibTrans" cxnId="{72F55703-70AF-475E-97EB-684ADD203CA3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C7B04962-C04B-41E5-9552-04E6EF598A7B}">
      <dgm:prSet custT="1"/>
      <dgm:spPr>
        <a:solidFill>
          <a:srgbClr val="FAE7B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IE" sz="1600" smtClean="0">
              <a:solidFill>
                <a:schemeClr val="tx1"/>
              </a:solidFill>
            </a:rPr>
            <a:t>Marketplace: for projects/activities (NAP exchange)</a:t>
          </a:r>
          <a:endParaRPr lang="en-US" sz="1600" dirty="0">
            <a:solidFill>
              <a:schemeClr val="tx1"/>
            </a:solidFill>
          </a:endParaRPr>
        </a:p>
      </dgm:t>
    </dgm:pt>
    <dgm:pt modelId="{389245B0-F09B-4899-A292-D25714D69AA0}" type="parTrans" cxnId="{C557E25E-4D8C-442C-BAC8-B638D8D31A2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852C1F70-5B7E-4145-97DA-E2A2F2C17657}" type="sibTrans" cxnId="{C557E25E-4D8C-442C-BAC8-B638D8D31A2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CFA38040-E814-4FD1-BDDB-D90E84323E88}">
      <dgm:prSet custT="1"/>
      <dgm:spPr>
        <a:solidFill>
          <a:srgbClr val="FAE7B0"/>
        </a:solidFill>
      </dgm:spPr>
      <dgm:t>
        <a:bodyPr/>
        <a:lstStyle/>
        <a:p>
          <a:endParaRPr lang="en-GB"/>
        </a:p>
      </dgm:t>
    </dgm:pt>
    <dgm:pt modelId="{44ADFC76-03FB-4A6A-B0A6-99EC70009FC2}" type="parTrans" cxnId="{691DEE32-B488-4236-BC99-8CCB260194C5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8CC8354F-812D-42E1-AC09-500299213297}" type="sibTrans" cxnId="{691DEE32-B488-4236-BC99-8CCB260194C5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197259AB-554F-4AB7-9AA1-8692C6D0C21F}">
      <dgm:prSet custT="1"/>
      <dgm:spPr>
        <a:solidFill>
          <a:srgbClr val="FAE7B0"/>
        </a:solidFill>
      </dgm:spPr>
      <dgm:t>
        <a:bodyPr/>
        <a:lstStyle/>
        <a:p>
          <a:endParaRPr lang="en-GB"/>
        </a:p>
      </dgm:t>
    </dgm:pt>
    <dgm:pt modelId="{4DCE58C8-3A7B-4090-823B-EE722E0C0BA4}" type="parTrans" cxnId="{D87388A5-5C77-4234-8917-108F74938C05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B48B02CA-AE64-4DE4-AA16-69A21F8D1009}" type="sibTrans" cxnId="{D87388A5-5C77-4234-8917-108F74938C05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4F9ACB1A-D5C3-49F3-B1C0-1AD54EAFA55B}">
      <dgm:prSet custT="1"/>
      <dgm:spPr>
        <a:solidFill>
          <a:srgbClr val="FAE7B0"/>
        </a:solidFill>
      </dgm:spPr>
      <dgm:t>
        <a:bodyPr/>
        <a:lstStyle/>
        <a:p>
          <a:endParaRPr lang="en-GB"/>
        </a:p>
      </dgm:t>
    </dgm:pt>
    <dgm:pt modelId="{B430EE33-843D-4D9D-AF6D-2BB8BE9DA88D}" type="parTrans" cxnId="{3796383A-AC55-475D-9FCC-52D876B07D4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0365ED3-49CE-4C82-B542-8271675DCEBA}" type="sibTrans" cxnId="{3796383A-AC55-475D-9FCC-52D876B07D4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674C8AF4-E547-4F0E-BD72-CBB68D57D3D8}" type="pres">
      <dgm:prSet presAssocID="{CE401FD2-009E-4AFC-B103-B322AD0033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F4B047C-6722-4D1D-8DFD-748D6ACA25D5}" type="pres">
      <dgm:prSet presAssocID="{CE401FD2-009E-4AFC-B103-B322AD003357}" presName="Name1" presStyleCnt="0"/>
      <dgm:spPr/>
    </dgm:pt>
    <dgm:pt modelId="{4463AF09-90EE-4D30-B0DE-FE9DA75291F0}" type="pres">
      <dgm:prSet presAssocID="{CE401FD2-009E-4AFC-B103-B322AD003357}" presName="cycle" presStyleCnt="0"/>
      <dgm:spPr/>
    </dgm:pt>
    <dgm:pt modelId="{AF0C4097-98E7-4B1D-85BC-BAAB8993CD20}" type="pres">
      <dgm:prSet presAssocID="{CE401FD2-009E-4AFC-B103-B322AD003357}" presName="srcNode" presStyleLbl="node1" presStyleIdx="0" presStyleCnt="7"/>
      <dgm:spPr/>
    </dgm:pt>
    <dgm:pt modelId="{54470824-8C97-4958-91C4-FA754B69DE39}" type="pres">
      <dgm:prSet presAssocID="{CE401FD2-009E-4AFC-B103-B322AD003357}" presName="conn" presStyleLbl="parChTrans1D2" presStyleIdx="0" presStyleCnt="1"/>
      <dgm:spPr/>
      <dgm:t>
        <a:bodyPr/>
        <a:lstStyle/>
        <a:p>
          <a:endParaRPr lang="en-GB"/>
        </a:p>
      </dgm:t>
    </dgm:pt>
    <dgm:pt modelId="{C61B6ECD-288F-4A64-A4F9-532984D7AC09}" type="pres">
      <dgm:prSet presAssocID="{CE401FD2-009E-4AFC-B103-B322AD003357}" presName="extraNode" presStyleLbl="node1" presStyleIdx="0" presStyleCnt="7"/>
      <dgm:spPr/>
    </dgm:pt>
    <dgm:pt modelId="{A10CAB59-3AAD-41DC-9F9D-F460D7CCC5F2}" type="pres">
      <dgm:prSet presAssocID="{CE401FD2-009E-4AFC-B103-B322AD003357}" presName="dstNode" presStyleLbl="node1" presStyleIdx="0" presStyleCnt="7"/>
      <dgm:spPr/>
    </dgm:pt>
    <dgm:pt modelId="{558D8A81-134D-4CA2-AEBD-E84EB57AE63D}" type="pres">
      <dgm:prSet presAssocID="{BCBA5350-C6D8-4FCB-88F5-9517FBF4F6DD}" presName="text_1" presStyleLbl="node1" presStyleIdx="0" presStyleCnt="7" custScaleY="1188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7787AB-EBD8-4D83-BCE5-1720DC9CF2DA}" type="pres">
      <dgm:prSet presAssocID="{BCBA5350-C6D8-4FCB-88F5-9517FBF4F6DD}" presName="accent_1" presStyleCnt="0"/>
      <dgm:spPr/>
    </dgm:pt>
    <dgm:pt modelId="{39EF748D-9D4F-470F-BBAF-DBC6D8FDF0F5}" type="pres">
      <dgm:prSet presAssocID="{BCBA5350-C6D8-4FCB-88F5-9517FBF4F6DD}" presName="accentRepeatNode" presStyleLbl="solidFgAcc1" presStyleIdx="0" presStyleCnt="7"/>
      <dgm:spPr/>
    </dgm:pt>
    <dgm:pt modelId="{5BC71886-C77F-46EE-9003-423CD97E1D8C}" type="pres">
      <dgm:prSet presAssocID="{A6FBBEA8-21B8-4811-A019-989CA7A0AF8A}" presName="text_2" presStyleLbl="node1" presStyleIdx="1" presStyleCnt="7" custScaleY="1282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0B2C9-91DD-46C9-AAC5-114389341F3E}" type="pres">
      <dgm:prSet presAssocID="{A6FBBEA8-21B8-4811-A019-989CA7A0AF8A}" presName="accent_2" presStyleCnt="0"/>
      <dgm:spPr/>
    </dgm:pt>
    <dgm:pt modelId="{DF1B8E22-895A-447C-A8D5-400362ECAA81}" type="pres">
      <dgm:prSet presAssocID="{A6FBBEA8-21B8-4811-A019-989CA7A0AF8A}" presName="accentRepeatNode" presStyleLbl="solidFgAcc1" presStyleIdx="1" presStyleCnt="7"/>
      <dgm:spPr/>
    </dgm:pt>
    <dgm:pt modelId="{7915F718-D86E-4FFD-8DC3-D688B88B0BE1}" type="pres">
      <dgm:prSet presAssocID="{9EBD62E7-5A3B-4FC9-856C-3E79E683375A}" presName="text_3" presStyleLbl="node1" presStyleIdx="2" presStyleCnt="7" custScaleY="1247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BE4AD6-C52A-4181-9AC7-B846100C9655}" type="pres">
      <dgm:prSet presAssocID="{9EBD62E7-5A3B-4FC9-856C-3E79E683375A}" presName="accent_3" presStyleCnt="0"/>
      <dgm:spPr/>
    </dgm:pt>
    <dgm:pt modelId="{F5332BF1-6EC5-4CA1-8D8F-76FE04F54926}" type="pres">
      <dgm:prSet presAssocID="{9EBD62E7-5A3B-4FC9-856C-3E79E683375A}" presName="accentRepeatNode" presStyleLbl="solidFgAcc1" presStyleIdx="2" presStyleCnt="7"/>
      <dgm:spPr/>
    </dgm:pt>
    <dgm:pt modelId="{55881C07-1151-485B-975F-9AE88001B748}" type="pres">
      <dgm:prSet presAssocID="{56347F3B-D1ED-466B-B060-4FE06B0FCDA4}" presName="text_4" presStyleLbl="node1" presStyleIdx="3" presStyleCnt="7" custScaleY="1217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093F8F-F439-4995-88CA-78236A4F27A6}" type="pres">
      <dgm:prSet presAssocID="{56347F3B-D1ED-466B-B060-4FE06B0FCDA4}" presName="accent_4" presStyleCnt="0"/>
      <dgm:spPr/>
    </dgm:pt>
    <dgm:pt modelId="{A726496B-E1C4-4A77-9529-09B152193DD6}" type="pres">
      <dgm:prSet presAssocID="{56347F3B-D1ED-466B-B060-4FE06B0FCDA4}" presName="accentRepeatNode" presStyleLbl="solidFgAcc1" presStyleIdx="3" presStyleCnt="7"/>
      <dgm:spPr/>
    </dgm:pt>
    <dgm:pt modelId="{D24FB1E1-BB67-465A-B867-CC7887E38018}" type="pres">
      <dgm:prSet presAssocID="{BAF01F31-EAE4-4B76-9436-E6CC776EABC4}" presName="text_5" presStyleLbl="node1" presStyleIdx="4" presStyleCnt="7" custScaleY="1358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89440-6890-404B-A9C6-9D3F8998D0BE}" type="pres">
      <dgm:prSet presAssocID="{BAF01F31-EAE4-4B76-9436-E6CC776EABC4}" presName="accent_5" presStyleCnt="0"/>
      <dgm:spPr/>
    </dgm:pt>
    <dgm:pt modelId="{0DBF7DAF-9110-4791-BBB1-A6E11B4DA040}" type="pres">
      <dgm:prSet presAssocID="{BAF01F31-EAE4-4B76-9436-E6CC776EABC4}" presName="accentRepeatNode" presStyleLbl="solidFgAcc1" presStyleIdx="4" presStyleCnt="7"/>
      <dgm:spPr/>
    </dgm:pt>
    <dgm:pt modelId="{6F8874CA-F496-4B31-B5DB-4DFF92DD2413}" type="pres">
      <dgm:prSet presAssocID="{A9220748-D1FE-4074-8A7E-739303272218}" presName="text_6" presStyleLbl="node1" presStyleIdx="5" presStyleCnt="7" custScaleY="1174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41083D-CEF4-4570-89F1-BA8FC1DA6205}" type="pres">
      <dgm:prSet presAssocID="{A9220748-D1FE-4074-8A7E-739303272218}" presName="accent_6" presStyleCnt="0"/>
      <dgm:spPr/>
    </dgm:pt>
    <dgm:pt modelId="{06F24DDF-D66C-4CA2-8531-6FC510274384}" type="pres">
      <dgm:prSet presAssocID="{A9220748-D1FE-4074-8A7E-739303272218}" presName="accentRepeatNode" presStyleLbl="solidFgAcc1" presStyleIdx="5" presStyleCnt="7"/>
      <dgm:spPr/>
    </dgm:pt>
    <dgm:pt modelId="{C19844B6-3517-4B8B-8486-EB0ECDD1F50F}" type="pres">
      <dgm:prSet presAssocID="{C7B04962-C04B-41E5-9552-04E6EF598A7B}" presName="text_7" presStyleLbl="node1" presStyleIdx="6" presStyleCnt="7" custScaleY="1292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FD1D9-7DD4-4EC3-8140-122CCBC82924}" type="pres">
      <dgm:prSet presAssocID="{C7B04962-C04B-41E5-9552-04E6EF598A7B}" presName="accent_7" presStyleCnt="0"/>
      <dgm:spPr/>
    </dgm:pt>
    <dgm:pt modelId="{E3B62D64-C38F-4A47-A207-DC3B95413D89}" type="pres">
      <dgm:prSet presAssocID="{C7B04962-C04B-41E5-9552-04E6EF598A7B}" presName="accentRepeatNode" presStyleLbl="solidFgAcc1" presStyleIdx="6" presStyleCnt="7"/>
      <dgm:spPr/>
    </dgm:pt>
  </dgm:ptLst>
  <dgm:cxnLst>
    <dgm:cxn modelId="{D87388A5-5C77-4234-8917-108F74938C05}" srcId="{CE401FD2-009E-4AFC-B103-B322AD003357}" destId="{197259AB-554F-4AB7-9AA1-8692C6D0C21F}" srcOrd="8" destOrd="0" parTransId="{4DCE58C8-3A7B-4090-823B-EE722E0C0BA4}" sibTransId="{B48B02CA-AE64-4DE4-AA16-69A21F8D1009}"/>
    <dgm:cxn modelId="{4084C149-B6B2-4D00-9F2F-FAAE731B8571}" type="presOf" srcId="{C7B04962-C04B-41E5-9552-04E6EF598A7B}" destId="{C19844B6-3517-4B8B-8486-EB0ECDD1F50F}" srcOrd="0" destOrd="0" presId="urn:microsoft.com/office/officeart/2008/layout/VerticalCurvedList"/>
    <dgm:cxn modelId="{C557E25E-4D8C-442C-BAC8-B638D8D31A2A}" srcId="{CE401FD2-009E-4AFC-B103-B322AD003357}" destId="{C7B04962-C04B-41E5-9552-04E6EF598A7B}" srcOrd="6" destOrd="0" parTransId="{389245B0-F09B-4899-A292-D25714D69AA0}" sibTransId="{852C1F70-5B7E-4145-97DA-E2A2F2C17657}"/>
    <dgm:cxn modelId="{4090E919-BAFA-46A4-941A-C4B0EA2B0FEE}" type="presOf" srcId="{CE401FD2-009E-4AFC-B103-B322AD003357}" destId="{674C8AF4-E547-4F0E-BD72-CBB68D57D3D8}" srcOrd="0" destOrd="0" presId="urn:microsoft.com/office/officeart/2008/layout/VerticalCurvedList"/>
    <dgm:cxn modelId="{691DEE32-B488-4236-BC99-8CCB260194C5}" srcId="{CE401FD2-009E-4AFC-B103-B322AD003357}" destId="{CFA38040-E814-4FD1-BDDB-D90E84323E88}" srcOrd="7" destOrd="0" parTransId="{44ADFC76-03FB-4A6A-B0A6-99EC70009FC2}" sibTransId="{8CC8354F-812D-42E1-AC09-500299213297}"/>
    <dgm:cxn modelId="{BB4BBD7C-D6A6-44D5-9E12-3948E60B3BA9}" srcId="{CE401FD2-009E-4AFC-B103-B322AD003357}" destId="{56347F3B-D1ED-466B-B060-4FE06B0FCDA4}" srcOrd="3" destOrd="0" parTransId="{C2B79BDC-474E-4B5E-9978-E04734681F4D}" sibTransId="{F2AF8EBF-7348-4669-B53E-1260CC0286F7}"/>
    <dgm:cxn modelId="{5EC22746-1BA6-4CAA-ABF6-53E94FD34411}" srcId="{CE401FD2-009E-4AFC-B103-B322AD003357}" destId="{BAF01F31-EAE4-4B76-9436-E6CC776EABC4}" srcOrd="4" destOrd="0" parTransId="{757D8C99-F8BF-4E7F-BDD8-05CE9D5A9894}" sibTransId="{0C7B58CC-CC9D-489E-B9E3-C241403EEF27}"/>
    <dgm:cxn modelId="{40172CE0-49A1-4113-9B1F-078F187A3DA5}" type="presOf" srcId="{9EBD62E7-5A3B-4FC9-856C-3E79E683375A}" destId="{7915F718-D86E-4FFD-8DC3-D688B88B0BE1}" srcOrd="0" destOrd="0" presId="urn:microsoft.com/office/officeart/2008/layout/VerticalCurvedList"/>
    <dgm:cxn modelId="{0F322E9E-2868-4E8B-9022-AA7B04BF8F29}" type="presOf" srcId="{A9220748-D1FE-4074-8A7E-739303272218}" destId="{6F8874CA-F496-4B31-B5DB-4DFF92DD2413}" srcOrd="0" destOrd="0" presId="urn:microsoft.com/office/officeart/2008/layout/VerticalCurvedList"/>
    <dgm:cxn modelId="{3796383A-AC55-475D-9FCC-52D876B07D48}" srcId="{CE401FD2-009E-4AFC-B103-B322AD003357}" destId="{4F9ACB1A-D5C3-49F3-B1C0-1AD54EAFA55B}" srcOrd="9" destOrd="0" parTransId="{B430EE33-843D-4D9D-AF6D-2BB8BE9DA88D}" sibTransId="{E0365ED3-49CE-4C82-B542-8271675DCEBA}"/>
    <dgm:cxn modelId="{9B9FC3C7-FA3E-4F8D-BCAF-E7CAAA9FB6EF}" srcId="{CE401FD2-009E-4AFC-B103-B322AD003357}" destId="{BCBA5350-C6D8-4FCB-88F5-9517FBF4F6DD}" srcOrd="0" destOrd="0" parTransId="{96E30FBA-FCF2-437D-823C-767FC56CE167}" sibTransId="{9C77B886-8F92-43AA-B7CC-6ADCF5EFF02D}"/>
    <dgm:cxn modelId="{C1A8C8DD-29F6-46D8-BF0F-EF581C87A444}" type="presOf" srcId="{BCBA5350-C6D8-4FCB-88F5-9517FBF4F6DD}" destId="{558D8A81-134D-4CA2-AEBD-E84EB57AE63D}" srcOrd="0" destOrd="0" presId="urn:microsoft.com/office/officeart/2008/layout/VerticalCurvedList"/>
    <dgm:cxn modelId="{72F55703-70AF-475E-97EB-684ADD203CA3}" srcId="{CE401FD2-009E-4AFC-B103-B322AD003357}" destId="{A9220748-D1FE-4074-8A7E-739303272218}" srcOrd="5" destOrd="0" parTransId="{32087726-4027-49C1-91A1-1ED03B0FCBF3}" sibTransId="{A7FFE034-6CBA-4D72-A5F8-655CAC7D510A}"/>
    <dgm:cxn modelId="{E717BEE4-0F0F-4A4E-8C80-59CED136806D}" type="presOf" srcId="{56347F3B-D1ED-466B-B060-4FE06B0FCDA4}" destId="{55881C07-1151-485B-975F-9AE88001B748}" srcOrd="0" destOrd="0" presId="urn:microsoft.com/office/officeart/2008/layout/VerticalCurvedList"/>
    <dgm:cxn modelId="{388F8656-D01C-4B13-9364-697DDB7BA570}" srcId="{CE401FD2-009E-4AFC-B103-B322AD003357}" destId="{9EBD62E7-5A3B-4FC9-856C-3E79E683375A}" srcOrd="2" destOrd="0" parTransId="{CD2368BB-EFB8-4EB3-ACE5-851EEEB00F83}" sibTransId="{E85A5313-D0E2-4849-8DB9-B0CFA64E5EAF}"/>
    <dgm:cxn modelId="{1309F5A6-0C73-4541-9A26-3E22D43BE592}" type="presOf" srcId="{9C77B886-8F92-43AA-B7CC-6ADCF5EFF02D}" destId="{54470824-8C97-4958-91C4-FA754B69DE39}" srcOrd="0" destOrd="0" presId="urn:microsoft.com/office/officeart/2008/layout/VerticalCurvedList"/>
    <dgm:cxn modelId="{E91F099F-D5DA-46A8-8182-3B20A6D0F9CE}" srcId="{CE401FD2-009E-4AFC-B103-B322AD003357}" destId="{A6FBBEA8-21B8-4811-A019-989CA7A0AF8A}" srcOrd="1" destOrd="0" parTransId="{293D0740-A829-41EC-BBCB-F50AF5327300}" sibTransId="{98AFDC81-7332-44D3-B877-97184CF8C6C9}"/>
    <dgm:cxn modelId="{90DB2CE6-0725-4BEA-B3F4-E67FB413452B}" type="presOf" srcId="{BAF01F31-EAE4-4B76-9436-E6CC776EABC4}" destId="{D24FB1E1-BB67-465A-B867-CC7887E38018}" srcOrd="0" destOrd="0" presId="urn:microsoft.com/office/officeart/2008/layout/VerticalCurvedList"/>
    <dgm:cxn modelId="{8C19BB0E-7606-4BD3-BBB2-EB5BEFEF244F}" type="presOf" srcId="{A6FBBEA8-21B8-4811-A019-989CA7A0AF8A}" destId="{5BC71886-C77F-46EE-9003-423CD97E1D8C}" srcOrd="0" destOrd="0" presId="urn:microsoft.com/office/officeart/2008/layout/VerticalCurvedList"/>
    <dgm:cxn modelId="{55F6F3B5-603E-437B-AB9F-2CC45DECE52C}" type="presParOf" srcId="{674C8AF4-E547-4F0E-BD72-CBB68D57D3D8}" destId="{CF4B047C-6722-4D1D-8DFD-748D6ACA25D5}" srcOrd="0" destOrd="0" presId="urn:microsoft.com/office/officeart/2008/layout/VerticalCurvedList"/>
    <dgm:cxn modelId="{D37386FF-AC51-43BD-B62B-08B6772CE924}" type="presParOf" srcId="{CF4B047C-6722-4D1D-8DFD-748D6ACA25D5}" destId="{4463AF09-90EE-4D30-B0DE-FE9DA75291F0}" srcOrd="0" destOrd="0" presId="urn:microsoft.com/office/officeart/2008/layout/VerticalCurvedList"/>
    <dgm:cxn modelId="{2EF9F76B-7BA6-4F80-B825-0E99D3D32DD0}" type="presParOf" srcId="{4463AF09-90EE-4D30-B0DE-FE9DA75291F0}" destId="{AF0C4097-98E7-4B1D-85BC-BAAB8993CD20}" srcOrd="0" destOrd="0" presId="urn:microsoft.com/office/officeart/2008/layout/VerticalCurvedList"/>
    <dgm:cxn modelId="{6B7AC748-B08A-4F9A-99F3-1632EBB568AF}" type="presParOf" srcId="{4463AF09-90EE-4D30-B0DE-FE9DA75291F0}" destId="{54470824-8C97-4958-91C4-FA754B69DE39}" srcOrd="1" destOrd="0" presId="urn:microsoft.com/office/officeart/2008/layout/VerticalCurvedList"/>
    <dgm:cxn modelId="{8DC6660C-A2DF-4F86-9F79-69ADE5A0247F}" type="presParOf" srcId="{4463AF09-90EE-4D30-B0DE-FE9DA75291F0}" destId="{C61B6ECD-288F-4A64-A4F9-532984D7AC09}" srcOrd="2" destOrd="0" presId="urn:microsoft.com/office/officeart/2008/layout/VerticalCurvedList"/>
    <dgm:cxn modelId="{32A13702-B298-4A26-86CA-63312D7ED87C}" type="presParOf" srcId="{4463AF09-90EE-4D30-B0DE-FE9DA75291F0}" destId="{A10CAB59-3AAD-41DC-9F9D-F460D7CCC5F2}" srcOrd="3" destOrd="0" presId="urn:microsoft.com/office/officeart/2008/layout/VerticalCurvedList"/>
    <dgm:cxn modelId="{1711B3B4-A46A-4EFC-8DF7-EAAD172789F4}" type="presParOf" srcId="{CF4B047C-6722-4D1D-8DFD-748D6ACA25D5}" destId="{558D8A81-134D-4CA2-AEBD-E84EB57AE63D}" srcOrd="1" destOrd="0" presId="urn:microsoft.com/office/officeart/2008/layout/VerticalCurvedList"/>
    <dgm:cxn modelId="{1F5FF9BC-C86B-4D2A-9320-23B685325C6E}" type="presParOf" srcId="{CF4B047C-6722-4D1D-8DFD-748D6ACA25D5}" destId="{6D7787AB-EBD8-4D83-BCE5-1720DC9CF2DA}" srcOrd="2" destOrd="0" presId="urn:microsoft.com/office/officeart/2008/layout/VerticalCurvedList"/>
    <dgm:cxn modelId="{8052F898-83D2-4C26-B8C7-66B3BB64E140}" type="presParOf" srcId="{6D7787AB-EBD8-4D83-BCE5-1720DC9CF2DA}" destId="{39EF748D-9D4F-470F-BBAF-DBC6D8FDF0F5}" srcOrd="0" destOrd="0" presId="urn:microsoft.com/office/officeart/2008/layout/VerticalCurvedList"/>
    <dgm:cxn modelId="{A9D1E15C-6B18-4226-82A9-1B2698200152}" type="presParOf" srcId="{CF4B047C-6722-4D1D-8DFD-748D6ACA25D5}" destId="{5BC71886-C77F-46EE-9003-423CD97E1D8C}" srcOrd="3" destOrd="0" presId="urn:microsoft.com/office/officeart/2008/layout/VerticalCurvedList"/>
    <dgm:cxn modelId="{FFDB5685-5963-48D6-92D0-3B5CC60C8923}" type="presParOf" srcId="{CF4B047C-6722-4D1D-8DFD-748D6ACA25D5}" destId="{6860B2C9-91DD-46C9-AAC5-114389341F3E}" srcOrd="4" destOrd="0" presId="urn:microsoft.com/office/officeart/2008/layout/VerticalCurvedList"/>
    <dgm:cxn modelId="{E63B471C-1BDF-4AF4-B9A7-DF5B14CF8860}" type="presParOf" srcId="{6860B2C9-91DD-46C9-AAC5-114389341F3E}" destId="{DF1B8E22-895A-447C-A8D5-400362ECAA81}" srcOrd="0" destOrd="0" presId="urn:microsoft.com/office/officeart/2008/layout/VerticalCurvedList"/>
    <dgm:cxn modelId="{871CBD88-68A7-46FF-A7C2-0CD6A102916B}" type="presParOf" srcId="{CF4B047C-6722-4D1D-8DFD-748D6ACA25D5}" destId="{7915F718-D86E-4FFD-8DC3-D688B88B0BE1}" srcOrd="5" destOrd="0" presId="urn:microsoft.com/office/officeart/2008/layout/VerticalCurvedList"/>
    <dgm:cxn modelId="{CB345B18-E433-45CA-885C-F0972DCE9F2F}" type="presParOf" srcId="{CF4B047C-6722-4D1D-8DFD-748D6ACA25D5}" destId="{37BE4AD6-C52A-4181-9AC7-B846100C9655}" srcOrd="6" destOrd="0" presId="urn:microsoft.com/office/officeart/2008/layout/VerticalCurvedList"/>
    <dgm:cxn modelId="{B09839E2-9708-4C92-9484-2A94D570E5E3}" type="presParOf" srcId="{37BE4AD6-C52A-4181-9AC7-B846100C9655}" destId="{F5332BF1-6EC5-4CA1-8D8F-76FE04F54926}" srcOrd="0" destOrd="0" presId="urn:microsoft.com/office/officeart/2008/layout/VerticalCurvedList"/>
    <dgm:cxn modelId="{F13DAFA5-1928-4FE7-BF00-A92D326ED80A}" type="presParOf" srcId="{CF4B047C-6722-4D1D-8DFD-748D6ACA25D5}" destId="{55881C07-1151-485B-975F-9AE88001B748}" srcOrd="7" destOrd="0" presId="urn:microsoft.com/office/officeart/2008/layout/VerticalCurvedList"/>
    <dgm:cxn modelId="{7DCF0B9E-17A6-460B-8DCD-DCAFBD8A9FB9}" type="presParOf" srcId="{CF4B047C-6722-4D1D-8DFD-748D6ACA25D5}" destId="{31093F8F-F439-4995-88CA-78236A4F27A6}" srcOrd="8" destOrd="0" presId="urn:microsoft.com/office/officeart/2008/layout/VerticalCurvedList"/>
    <dgm:cxn modelId="{C5B10EB8-9454-4C3F-B2D7-8C4A8E4CC263}" type="presParOf" srcId="{31093F8F-F439-4995-88CA-78236A4F27A6}" destId="{A726496B-E1C4-4A77-9529-09B152193DD6}" srcOrd="0" destOrd="0" presId="urn:microsoft.com/office/officeart/2008/layout/VerticalCurvedList"/>
    <dgm:cxn modelId="{CC99D4AE-849F-42B2-914E-716BB362B79B}" type="presParOf" srcId="{CF4B047C-6722-4D1D-8DFD-748D6ACA25D5}" destId="{D24FB1E1-BB67-465A-B867-CC7887E38018}" srcOrd="9" destOrd="0" presId="urn:microsoft.com/office/officeart/2008/layout/VerticalCurvedList"/>
    <dgm:cxn modelId="{C8C8FF14-DFF8-4CEA-80EA-1EE4ECB3EB18}" type="presParOf" srcId="{CF4B047C-6722-4D1D-8DFD-748D6ACA25D5}" destId="{4EF89440-6890-404B-A9C6-9D3F8998D0BE}" srcOrd="10" destOrd="0" presId="urn:microsoft.com/office/officeart/2008/layout/VerticalCurvedList"/>
    <dgm:cxn modelId="{B866B5DA-83C7-4FBC-8D72-F7A90D5CEF84}" type="presParOf" srcId="{4EF89440-6890-404B-A9C6-9D3F8998D0BE}" destId="{0DBF7DAF-9110-4791-BBB1-A6E11B4DA040}" srcOrd="0" destOrd="0" presId="urn:microsoft.com/office/officeart/2008/layout/VerticalCurvedList"/>
    <dgm:cxn modelId="{35586EF9-AFC8-4EE4-80F8-D498921D7B25}" type="presParOf" srcId="{CF4B047C-6722-4D1D-8DFD-748D6ACA25D5}" destId="{6F8874CA-F496-4B31-B5DB-4DFF92DD2413}" srcOrd="11" destOrd="0" presId="urn:microsoft.com/office/officeart/2008/layout/VerticalCurvedList"/>
    <dgm:cxn modelId="{DE308B4B-22EA-4934-B495-3246CDB9F5F6}" type="presParOf" srcId="{CF4B047C-6722-4D1D-8DFD-748D6ACA25D5}" destId="{6441083D-CEF4-4570-89F1-BA8FC1DA6205}" srcOrd="12" destOrd="0" presId="urn:microsoft.com/office/officeart/2008/layout/VerticalCurvedList"/>
    <dgm:cxn modelId="{D10C1DC3-CE60-4514-8356-723107971B7B}" type="presParOf" srcId="{6441083D-CEF4-4570-89F1-BA8FC1DA6205}" destId="{06F24DDF-D66C-4CA2-8531-6FC510274384}" srcOrd="0" destOrd="0" presId="urn:microsoft.com/office/officeart/2008/layout/VerticalCurvedList"/>
    <dgm:cxn modelId="{5E340535-7E83-4FDF-8B75-905507F0EB7A}" type="presParOf" srcId="{CF4B047C-6722-4D1D-8DFD-748D6ACA25D5}" destId="{C19844B6-3517-4B8B-8486-EB0ECDD1F50F}" srcOrd="13" destOrd="0" presId="urn:microsoft.com/office/officeart/2008/layout/VerticalCurvedList"/>
    <dgm:cxn modelId="{83F633CF-396F-4190-B613-B5E50FC2912D}" type="presParOf" srcId="{CF4B047C-6722-4D1D-8DFD-748D6ACA25D5}" destId="{D63FD1D9-7DD4-4EC3-8140-122CCBC82924}" srcOrd="14" destOrd="0" presId="urn:microsoft.com/office/officeart/2008/layout/VerticalCurvedList"/>
    <dgm:cxn modelId="{F2CA06CB-98E6-4B61-ADCF-4F2F24D0311A}" type="presParOf" srcId="{D63FD1D9-7DD4-4EC3-8140-122CCBC82924}" destId="{E3B62D64-C38F-4A47-A207-DC3B95413D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47F5F-2A62-459F-9251-60D1B467BEC6}">
      <dsp:nvSpPr>
        <dsp:cNvPr id="0" name=""/>
        <dsp:cNvSpPr/>
      </dsp:nvSpPr>
      <dsp:spPr>
        <a:xfrm>
          <a:off x="864079" y="0"/>
          <a:ext cx="6480720" cy="6480720"/>
        </a:xfrm>
        <a:prstGeom prst="diamond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4F6A6-222F-406B-8A85-B6AB2E4A4E65}">
      <dsp:nvSpPr>
        <dsp:cNvPr id="0" name=""/>
        <dsp:cNvSpPr/>
      </dsp:nvSpPr>
      <dsp:spPr>
        <a:xfrm>
          <a:off x="0" y="432046"/>
          <a:ext cx="4048619" cy="252748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D. Reporting, Monitoring </a:t>
          </a:r>
          <a:br>
            <a:rPr lang="en-US" sz="1800" b="1" kern="1200" dirty="0" smtClean="0"/>
          </a:br>
          <a:r>
            <a:rPr lang="en-US" sz="1800" b="1" kern="1200" dirty="0" smtClean="0"/>
            <a:t>and Review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Monitoring the NAP process 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 Reviewing the NAP process to assess progress, </a:t>
          </a:r>
          <a:br>
            <a:rPr lang="en-US" sz="1200" kern="1200" dirty="0" smtClean="0"/>
          </a:br>
          <a:r>
            <a:rPr lang="en-US" sz="1200" kern="1200" dirty="0" smtClean="0"/>
            <a:t>    effectiveness and gaps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 Iteratively updating the national adaptation plans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4. Outreach on the NAP process and reporting on</a:t>
          </a:r>
          <a:br>
            <a:rPr lang="en-US" sz="1200" kern="1200" dirty="0" smtClean="0"/>
          </a:br>
          <a:r>
            <a:rPr lang="en-US" sz="1200" kern="1200" dirty="0" smtClean="0"/>
            <a:t>    progress and effectiveness </a:t>
          </a:r>
          <a:endParaRPr lang="en-GB" sz="1200" b="1" kern="1200" dirty="0"/>
        </a:p>
      </dsp:txBody>
      <dsp:txXfrm>
        <a:off x="123381" y="555427"/>
        <a:ext cx="3801857" cy="2280718"/>
      </dsp:txXfrm>
    </dsp:sp>
    <dsp:sp modelId="{697DB49F-1F0E-4A15-9218-58AACFA9EF77}">
      <dsp:nvSpPr>
        <dsp:cNvPr id="0" name=""/>
        <dsp:cNvSpPr/>
      </dsp:nvSpPr>
      <dsp:spPr>
        <a:xfrm>
          <a:off x="4248482" y="432046"/>
          <a:ext cx="3946029" cy="252748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A. Laying the groundwork </a:t>
          </a:r>
          <a:br>
            <a:rPr lang="en-US" sz="1800" b="1" kern="1200" dirty="0" smtClean="0"/>
          </a:br>
          <a:r>
            <a:rPr lang="en-US" sz="1800" b="1" kern="1200" dirty="0" smtClean="0"/>
            <a:t>and addressing gaps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n-lt"/>
              <a:ea typeface="Times New Roman"/>
            </a:rPr>
            <a:t>1. Initiating and launching of the NAP process</a:t>
          </a:r>
          <a:endParaRPr lang="en-GB" sz="1200" kern="1200" dirty="0" smtClean="0">
            <a:latin typeface="+mn-lt"/>
            <a:ea typeface="Times New Roman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n-lt"/>
              <a:ea typeface="Times New Roman"/>
            </a:rPr>
            <a:t>2. Stocktaking: identifying available information on</a:t>
          </a:r>
          <a:br>
            <a:rPr lang="en-US" sz="1200" kern="1200" dirty="0" smtClean="0">
              <a:latin typeface="+mn-lt"/>
              <a:ea typeface="Times New Roman"/>
            </a:rPr>
          </a:br>
          <a:r>
            <a:rPr lang="en-US" sz="1200" kern="1200" dirty="0" smtClean="0">
              <a:latin typeface="+mn-lt"/>
              <a:ea typeface="Times New Roman"/>
            </a:rPr>
            <a:t>    climate change impacts, vulnerability and</a:t>
          </a:r>
          <a:br>
            <a:rPr lang="en-US" sz="1200" kern="1200" dirty="0" smtClean="0">
              <a:latin typeface="+mn-lt"/>
              <a:ea typeface="Times New Roman"/>
            </a:rPr>
          </a:br>
          <a:r>
            <a:rPr lang="en-US" sz="1200" kern="1200" dirty="0" smtClean="0">
              <a:latin typeface="+mn-lt"/>
              <a:ea typeface="Times New Roman"/>
            </a:rPr>
            <a:t>    adaptation and assessing gaps and needs of the</a:t>
          </a:r>
          <a:br>
            <a:rPr lang="en-US" sz="1200" kern="1200" dirty="0" smtClean="0">
              <a:latin typeface="+mn-lt"/>
              <a:ea typeface="Times New Roman"/>
            </a:rPr>
          </a:br>
          <a:r>
            <a:rPr lang="en-US" sz="1200" kern="1200" dirty="0" smtClean="0">
              <a:latin typeface="+mn-lt"/>
              <a:ea typeface="Times New Roman"/>
            </a:rPr>
            <a:t>    enabling environment for the NAP process</a:t>
          </a:r>
          <a:endParaRPr lang="en-GB" sz="1200" kern="1200" dirty="0" smtClean="0">
            <a:latin typeface="+mn-lt"/>
            <a:ea typeface="Times New Roman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n-lt"/>
              <a:ea typeface="Times New Roman"/>
            </a:rPr>
            <a:t>3. Addressing capacity gaps and weaknesses in</a:t>
          </a:r>
          <a:br>
            <a:rPr lang="en-US" sz="1200" kern="1200" dirty="0" smtClean="0">
              <a:latin typeface="+mn-lt"/>
              <a:ea typeface="Times New Roman"/>
            </a:rPr>
          </a:br>
          <a:r>
            <a:rPr lang="en-US" sz="1200" kern="1200" dirty="0" smtClean="0">
              <a:latin typeface="+mn-lt"/>
              <a:ea typeface="Times New Roman"/>
            </a:rPr>
            <a:t>    undertaking the NAP process</a:t>
          </a:r>
          <a:endParaRPr lang="en-GB" sz="1200" kern="1200" dirty="0" smtClean="0">
            <a:latin typeface="+mn-lt"/>
            <a:ea typeface="Times New Roman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n-lt"/>
              <a:ea typeface="Times New Roman"/>
            </a:rPr>
            <a:t>4. Comprehensively and iteratively assessing </a:t>
          </a:r>
          <a:br>
            <a:rPr lang="en-US" sz="1200" kern="1200" dirty="0" smtClean="0">
              <a:latin typeface="+mn-lt"/>
              <a:ea typeface="Times New Roman"/>
            </a:rPr>
          </a:br>
          <a:r>
            <a:rPr lang="en-US" sz="1200" kern="1200" dirty="0" smtClean="0">
              <a:latin typeface="+mn-lt"/>
              <a:ea typeface="Times New Roman"/>
            </a:rPr>
            <a:t>    development needs and climate vulnerabilities</a:t>
          </a:r>
        </a:p>
      </dsp:txBody>
      <dsp:txXfrm>
        <a:off x="4371863" y="555427"/>
        <a:ext cx="3699267" cy="2280718"/>
      </dsp:txXfrm>
    </dsp:sp>
    <dsp:sp modelId="{1E90C467-BB1A-4FC6-8BEB-B43E3A0A1D3A}">
      <dsp:nvSpPr>
        <dsp:cNvPr id="0" name=""/>
        <dsp:cNvSpPr/>
      </dsp:nvSpPr>
      <dsp:spPr>
        <a:xfrm>
          <a:off x="6" y="3528395"/>
          <a:ext cx="4028829" cy="252748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C. Implementation Strategy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Prioritizing climate change adaptation in national </a:t>
          </a:r>
          <a:br>
            <a:rPr lang="en-US" sz="1200" kern="1200" dirty="0" smtClean="0"/>
          </a:br>
          <a:r>
            <a:rPr lang="en-US" sz="1200" kern="1200" dirty="0" smtClean="0"/>
            <a:t>    planning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 Developing a (long-term) national adaptation </a:t>
          </a:r>
          <a:br>
            <a:rPr lang="en-US" sz="1200" kern="1200" dirty="0" smtClean="0"/>
          </a:br>
          <a:r>
            <a:rPr lang="en-US" sz="1200" kern="1200" dirty="0" smtClean="0"/>
            <a:t>    implementation strategy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 Enhancing capacity for planning and implementing </a:t>
          </a:r>
          <a:br>
            <a:rPr lang="en-US" sz="1200" kern="1200" dirty="0" smtClean="0"/>
          </a:br>
          <a:r>
            <a:rPr lang="en-US" sz="1200" kern="1200" dirty="0" smtClean="0"/>
            <a:t>    adaptation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4. Promoting coordination and synergy at the regional </a:t>
          </a:r>
          <a:br>
            <a:rPr lang="en-US" sz="1200" kern="1200" dirty="0" smtClean="0"/>
          </a:br>
          <a:r>
            <a:rPr lang="en-US" sz="1200" kern="1200" dirty="0" smtClean="0"/>
            <a:t>    level and with other multilateral environmental </a:t>
          </a:r>
          <a:br>
            <a:rPr lang="en-US" sz="1200" kern="1200" dirty="0" smtClean="0"/>
          </a:br>
          <a:r>
            <a:rPr lang="en-US" sz="1200" kern="1200" dirty="0" smtClean="0"/>
            <a:t>    agreements</a:t>
          </a:r>
          <a:endParaRPr lang="en-GB" sz="1200" b="1" kern="1200" dirty="0"/>
        </a:p>
      </dsp:txBody>
      <dsp:txXfrm>
        <a:off x="123387" y="3651776"/>
        <a:ext cx="3782067" cy="2280718"/>
      </dsp:txXfrm>
    </dsp:sp>
    <dsp:sp modelId="{5D6965A4-1E97-47EC-9D78-9D68DD2AE677}">
      <dsp:nvSpPr>
        <dsp:cNvPr id="0" name=""/>
        <dsp:cNvSpPr/>
      </dsp:nvSpPr>
      <dsp:spPr>
        <a:xfrm>
          <a:off x="4248482" y="3528395"/>
          <a:ext cx="3919086" cy="2513074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B. Preparatory Elements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</a:t>
          </a:r>
          <a:r>
            <a:rPr lang="en-US" sz="1200" kern="1200" dirty="0" err="1" smtClean="0"/>
            <a:t>Analysing</a:t>
          </a:r>
          <a:r>
            <a:rPr lang="en-US" sz="1200" kern="1200" dirty="0" smtClean="0"/>
            <a:t> current climate and future climate</a:t>
          </a:r>
          <a:br>
            <a:rPr lang="en-US" sz="1200" kern="1200" dirty="0" smtClean="0"/>
          </a:br>
          <a:r>
            <a:rPr lang="en-US" sz="1200" kern="1200" dirty="0" smtClean="0"/>
            <a:t>    change scenarios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 Assessing climate vulnerabilities and identifying </a:t>
          </a:r>
          <a:br>
            <a:rPr lang="en-US" sz="1200" kern="1200" dirty="0" smtClean="0"/>
          </a:br>
          <a:r>
            <a:rPr lang="en-US" sz="1200" kern="1200" dirty="0" smtClean="0"/>
            <a:t>    adaptation options at the sector, subnational, </a:t>
          </a:r>
          <a:br>
            <a:rPr lang="en-US" sz="1200" kern="1200" dirty="0" smtClean="0"/>
          </a:br>
          <a:r>
            <a:rPr lang="en-US" sz="1200" kern="1200" dirty="0" smtClean="0"/>
            <a:t>    national and other appropriate levels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 Reviewing and appraising adaptation options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4. Compiling and communicating national </a:t>
          </a:r>
          <a:br>
            <a:rPr lang="en-US" sz="1200" kern="1200" dirty="0" smtClean="0"/>
          </a:br>
          <a:r>
            <a:rPr lang="en-US" sz="1200" kern="1200" dirty="0" smtClean="0"/>
            <a:t>    adaptation plans</a:t>
          </a:r>
          <a:endParaRPr lang="en-GB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5. Integrating climate change adaptation into  </a:t>
          </a:r>
          <a:br>
            <a:rPr lang="en-US" sz="1200" kern="1200" dirty="0" smtClean="0"/>
          </a:br>
          <a:r>
            <a:rPr lang="en-US" sz="1200" kern="1200" dirty="0" smtClean="0"/>
            <a:t>    national and subnational development and </a:t>
          </a:r>
          <a:br>
            <a:rPr lang="en-US" sz="1200" kern="1200" dirty="0" smtClean="0"/>
          </a:br>
          <a:r>
            <a:rPr lang="en-US" sz="1200" kern="1200" dirty="0" smtClean="0"/>
            <a:t>    </a:t>
          </a:r>
          <a:r>
            <a:rPr lang="en-US" sz="1200" kern="1200" dirty="0" err="1" smtClean="0"/>
            <a:t>sectoral</a:t>
          </a:r>
          <a:r>
            <a:rPr lang="en-US" sz="1200" kern="1200" dirty="0" smtClean="0"/>
            <a:t> planning</a:t>
          </a:r>
          <a:endParaRPr lang="en-GB" sz="1200" b="1" kern="1200" dirty="0"/>
        </a:p>
      </dsp:txBody>
      <dsp:txXfrm>
        <a:off x="4371160" y="3651073"/>
        <a:ext cx="3673730" cy="2267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7"/>
          <p:cNvSpPr>
            <a:spLocks noChangeShapeType="1"/>
          </p:cNvSpPr>
          <p:nvPr/>
        </p:nvSpPr>
        <p:spPr bwMode="auto">
          <a:xfrm>
            <a:off x="472133" y="387380"/>
            <a:ext cx="5791497" cy="1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1" tIns="45450" rIns="90901" bIns="45450"/>
          <a:lstStyle/>
          <a:p>
            <a:endParaRPr lang="en-GB" dirty="0"/>
          </a:p>
        </p:txBody>
      </p:sp>
      <p:sp>
        <p:nvSpPr>
          <p:cNvPr id="61443" name="Line 10"/>
          <p:cNvSpPr>
            <a:spLocks noChangeShapeType="1"/>
          </p:cNvSpPr>
          <p:nvPr/>
        </p:nvSpPr>
        <p:spPr bwMode="auto">
          <a:xfrm>
            <a:off x="472133" y="9186423"/>
            <a:ext cx="5791497" cy="15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1" tIns="45450" rIns="90901" bIns="45450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64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053" y="4688080"/>
            <a:ext cx="4941658" cy="443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29" rIns="94860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6" name="Line 19"/>
          <p:cNvSpPr>
            <a:spLocks noChangeShapeType="1"/>
          </p:cNvSpPr>
          <p:nvPr/>
        </p:nvSpPr>
        <p:spPr bwMode="auto">
          <a:xfrm>
            <a:off x="472133" y="387380"/>
            <a:ext cx="5791497" cy="1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1" tIns="45450" rIns="90901" bIns="45450"/>
          <a:lstStyle/>
          <a:p>
            <a:endParaRPr lang="en-GB" dirty="0"/>
          </a:p>
        </p:txBody>
      </p:sp>
      <p:sp>
        <p:nvSpPr>
          <p:cNvPr id="44037" name="Line 20"/>
          <p:cNvSpPr>
            <a:spLocks noChangeShapeType="1"/>
          </p:cNvSpPr>
          <p:nvPr/>
        </p:nvSpPr>
        <p:spPr bwMode="auto">
          <a:xfrm>
            <a:off x="472133" y="9186423"/>
            <a:ext cx="5791497" cy="15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1" tIns="45450" rIns="90901" bIns="45450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5838" y="148627"/>
            <a:ext cx="5791497" cy="1723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46880">
              <a:spcBef>
                <a:spcPct val="0"/>
              </a:spcBef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pic>
        <p:nvPicPr>
          <p:cNvPr id="44039" name="Picture 22" descr="unfccc_logos+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3" y="9295522"/>
            <a:ext cx="5789924" cy="57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251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546100" indent="-2730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800100" indent="-2524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073150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346200" indent="-2714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880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8567" indent="-284064" defTabSz="946880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6256" indent="-227251" defTabSz="946880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0759" indent="-227251" defTabSz="946880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5261" indent="-227251" defTabSz="946880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9764" indent="-227251" defTabSz="94688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4266" indent="-227251" defTabSz="94688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8769" indent="-227251" defTabSz="94688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3271" indent="-227251" defTabSz="94688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Presentation title</a:t>
            </a: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490" indent="-284035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13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594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504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9504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96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8415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87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Presentation title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490" indent="-284035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13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594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504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9504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96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8415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87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Presentation title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490" indent="-284035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13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594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504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9504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96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8415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87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Presentation title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5325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82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8490" indent="-284035" defTabSz="946782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6139" indent="-227228" defTabSz="946782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0594" indent="-227228" defTabSz="946782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5049" indent="-227228" defTabSz="946782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9504" indent="-227228" defTabSz="94678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960" indent="-227228" defTabSz="94678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8415" indent="-227228" defTabSz="94678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2870" indent="-227228" defTabSz="946782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>
                <a:cs typeface="Arial" pitchFamily="34" charset="0"/>
              </a:rPr>
              <a:t>Presentation title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490" indent="-284035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13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594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504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9504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96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8415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87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490" indent="-284035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13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594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504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9504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96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8415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87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Presentation title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490" indent="-284035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13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594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5049" indent="-227228" defTabSz="946782" eaLnBrk="0" hangingPunct="0">
              <a:spcBef>
                <a:spcPct val="3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9504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96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8415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870" indent="-227228" defTabSz="9467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Presentation title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6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7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9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6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28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6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1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09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0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8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263650"/>
            <a:ext cx="38576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503613"/>
            <a:ext cx="3857625" cy="208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5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778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8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875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1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8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35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88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815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60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3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6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414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54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018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76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2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90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60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15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265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705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41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03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960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49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330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7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6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67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500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954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222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500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66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04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12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30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8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5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00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07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6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323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449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486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99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70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263650"/>
            <a:ext cx="3857625" cy="208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503613"/>
            <a:ext cx="3857625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80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0000"/>
                </a:solidFill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13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0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230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297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208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604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1304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031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527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9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7940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07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244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922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05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41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386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72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92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31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9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167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06-Dec-14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027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32" name="Picture 47" descr="unfccc_logos_b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261100"/>
            <a:ext cx="1354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4" r:id="rId1"/>
    <p:sldLayoutId id="2147485460" r:id="rId2"/>
    <p:sldLayoutId id="2147485461" r:id="rId3"/>
    <p:sldLayoutId id="2147485462" r:id="rId4"/>
    <p:sldLayoutId id="2147485463" r:id="rId5"/>
    <p:sldLayoutId id="2147485464" r:id="rId6"/>
    <p:sldLayoutId id="2147485465" r:id="rId7"/>
    <p:sldLayoutId id="2147485466" r:id="rId8"/>
    <p:sldLayoutId id="2147485467" r:id="rId9"/>
    <p:sldLayoutId id="2147485468" r:id="rId10"/>
    <p:sldLayoutId id="2147485469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ＭＳ Ｐゴシック" pitchFamily="34" charset="-128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</a:defRPr>
      </a:lvl5pPr>
      <a:lvl6pPr marL="18954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4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2056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  <p:sldLayoutId id="2147485471" r:id="rId2"/>
    <p:sldLayoutId id="2147485472" r:id="rId3"/>
    <p:sldLayoutId id="2147485473" r:id="rId4"/>
    <p:sldLayoutId id="2147485474" r:id="rId5"/>
    <p:sldLayoutId id="2147485475" r:id="rId6"/>
    <p:sldLayoutId id="2147485476" r:id="rId7"/>
    <p:sldLayoutId id="2147485477" r:id="rId8"/>
    <p:sldLayoutId id="2147485478" r:id="rId9"/>
    <p:sldLayoutId id="2147485479" r:id="rId10"/>
    <p:sldLayoutId id="2147485480" r:id="rId11"/>
    <p:sldLayoutId id="2147485481" r:id="rId12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08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4104" name="Picture 10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6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5128" name="Picture 10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11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50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51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6152" name="Picture 16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0" r:id="rId9"/>
    <p:sldLayoutId id="2147485521" r:id="rId10"/>
    <p:sldLayoutId id="2147485522" r:id="rId11"/>
    <p:sldLayoutId id="2147485523" r:id="rId12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176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24" r:id="rId2"/>
    <p:sldLayoutId id="2147485525" r:id="rId3"/>
    <p:sldLayoutId id="2147485526" r:id="rId4"/>
    <p:sldLayoutId id="2147485527" r:id="rId5"/>
    <p:sldLayoutId id="2147485528" r:id="rId6"/>
    <p:sldLayoutId id="2147485529" r:id="rId7"/>
    <p:sldLayoutId id="2147485530" r:id="rId8"/>
    <p:sldLayoutId id="2147485531" r:id="rId9"/>
    <p:sldLayoutId id="2147485532" r:id="rId10"/>
    <p:sldLayoutId id="2147485533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Arial" pitchFamily="-108" charset="0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756CB0-8D5A-4C1B-B866-5214B491ADA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06-Dec-14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6A97C7-6A9E-4E40-B2DA-DD1DD35FE2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9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52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66907"/>
            <a:ext cx="220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/>
              </a:rPr>
              <a:t>IPCC 2014</a:t>
            </a:r>
            <a:endParaRPr lang="en-US" sz="16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546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35000" y="450379"/>
            <a:ext cx="7869238" cy="314325"/>
          </a:xfrm>
        </p:spPr>
        <p:txBody>
          <a:bodyPr/>
          <a:lstStyle/>
          <a:p>
            <a:r>
              <a:rPr lang="en-GB" sz="1800" b="1" dirty="0" smtClean="0"/>
              <a:t>Starting the NAP process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83568" y="1269033"/>
            <a:ext cx="7819082" cy="3600127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/>
              <a:t>When has a country started the NAP process?</a:t>
            </a:r>
          </a:p>
          <a:p>
            <a:pPr marL="557212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Scoped required activities to drive the NAP process (mandates, institutions, relevant stakeholders, resources), building upon ongoing relevant activities </a:t>
            </a:r>
          </a:p>
          <a:p>
            <a:pPr marL="557212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Compiled and communicated a roadmap or strategy, including milestones, for the initial phase of the national process</a:t>
            </a:r>
          </a:p>
          <a:p>
            <a:pPr marL="557212" lvl="1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Some countries are organizing “launch events”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4293096"/>
            <a:ext cx="7488832" cy="707886"/>
          </a:xfrm>
          <a:prstGeom prst="rect">
            <a:avLst/>
          </a:prstGeom>
          <a:solidFill>
            <a:srgbClr val="FAE7B0"/>
          </a:solidFill>
          <a:ln w="9525">
            <a:solidFill>
              <a:srgbClr val="FAE7B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GB" sz="2000" b="1" dirty="0" smtClean="0">
                <a:solidFill>
                  <a:schemeClr val="dk1"/>
                </a:solidFill>
                <a:latin typeface="+mn-lt"/>
              </a:rPr>
              <a:t>A country can </a:t>
            </a:r>
            <a:r>
              <a:rPr lang="en-GB" sz="2000" b="1" dirty="0">
                <a:solidFill>
                  <a:schemeClr val="dk1"/>
                </a:solidFill>
                <a:latin typeface="+mn-lt"/>
              </a:rPr>
              <a:t>communicate the initiation of its NAP process </a:t>
            </a:r>
            <a:r>
              <a:rPr lang="en-GB" sz="2000" b="1" dirty="0" smtClean="0">
                <a:solidFill>
                  <a:schemeClr val="dk1"/>
                </a:solidFill>
                <a:latin typeface="+mn-lt"/>
              </a:rPr>
              <a:t>nationally and to the UNFCCC, LEG, AC, etc</a:t>
            </a:r>
            <a:r>
              <a:rPr lang="en-GB" sz="2000" b="1" dirty="0">
                <a:solidFill>
                  <a:schemeClr val="dk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6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72406"/>
            <a:ext cx="7869238" cy="4202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 smtClean="0"/>
              <a:t>Experiences, </a:t>
            </a:r>
            <a:r>
              <a:rPr lang="en-US" sz="1600" b="1" dirty="0"/>
              <a:t>good practices, lessons learned, gaps and </a:t>
            </a:r>
            <a:r>
              <a:rPr lang="en-US" sz="1600" b="1" dirty="0" smtClean="0"/>
              <a:t>needs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196752"/>
            <a:ext cx="7867650" cy="4248472"/>
          </a:xfrm>
          <a:solidFill>
            <a:srgbClr val="FAE7B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  <a:ea typeface="+mn-ea"/>
              </a:rPr>
              <a:t>Many countries have started various activities towards the NAP process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  <a:ea typeface="+mn-ea"/>
              </a:rPr>
              <a:t>Capacity-building on an ongoing basis </a:t>
            </a:r>
            <a:r>
              <a:rPr lang="en-US" sz="1800" dirty="0" smtClean="0">
                <a:solidFill>
                  <a:schemeClr val="dk1"/>
                </a:solidFill>
                <a:ea typeface="+mn-ea"/>
              </a:rPr>
              <a:t>on </a:t>
            </a:r>
            <a:r>
              <a:rPr lang="en-US" sz="1800" dirty="0">
                <a:solidFill>
                  <a:schemeClr val="dk1"/>
                </a:solidFill>
                <a:ea typeface="+mn-ea"/>
              </a:rPr>
              <a:t>various aspects of the NAP </a:t>
            </a:r>
            <a:r>
              <a:rPr lang="en-US" sz="1800" dirty="0" smtClean="0">
                <a:solidFill>
                  <a:schemeClr val="dk1"/>
                </a:solidFill>
                <a:ea typeface="+mn-ea"/>
              </a:rPr>
              <a:t>process is needed </a:t>
            </a:r>
            <a:endParaRPr lang="en-US" sz="1800" dirty="0">
              <a:solidFill>
                <a:schemeClr val="dk1"/>
              </a:solidFill>
              <a:ea typeface="+mn-ea"/>
            </a:endParaRPr>
          </a:p>
          <a:p>
            <a:pPr>
              <a:spcAft>
                <a:spcPts val="600"/>
              </a:spcAft>
            </a:pPr>
            <a:r>
              <a:rPr lang="en-US" sz="1800" dirty="0"/>
              <a:t>Data, methods and tools on climate change and relevant development aspects in support of adaptation planning and implementation are needed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dk1"/>
                </a:solidFill>
                <a:ea typeface="+mn-ea"/>
              </a:rPr>
              <a:t>LEG </a:t>
            </a:r>
            <a:r>
              <a:rPr lang="en-US" sz="1800" dirty="0">
                <a:solidFill>
                  <a:schemeClr val="dk1"/>
                </a:solidFill>
                <a:ea typeface="+mn-ea"/>
              </a:rPr>
              <a:t>to continue to look deeper into the technical aspects of the NAP process through technical meetings involving various </a:t>
            </a:r>
            <a:r>
              <a:rPr lang="en-US" sz="1800" dirty="0" smtClean="0">
                <a:solidFill>
                  <a:schemeClr val="dk1"/>
                </a:solidFill>
                <a:ea typeface="+mn-ea"/>
              </a:rPr>
              <a:t>experts</a:t>
            </a:r>
            <a:endParaRPr lang="en-US" sz="1800" dirty="0">
              <a:solidFill>
                <a:schemeClr val="dk1"/>
              </a:solidFill>
              <a:ea typeface="+mn-e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dk1"/>
                </a:solidFill>
                <a:ea typeface="+mn-ea"/>
              </a:rPr>
              <a:t>More details on what </a:t>
            </a:r>
            <a:r>
              <a:rPr lang="en-US" sz="1800" dirty="0">
                <a:solidFill>
                  <a:schemeClr val="dk1"/>
                </a:solidFill>
                <a:ea typeface="+mn-ea"/>
              </a:rPr>
              <a:t>will NAPs contain, whether they will be submitted to the UNFCCC, how will they be implemented, </a:t>
            </a:r>
            <a:r>
              <a:rPr lang="en-US" sz="1800" dirty="0" smtClean="0">
                <a:solidFill>
                  <a:schemeClr val="dk1"/>
                </a:solidFill>
                <a:ea typeface="+mn-ea"/>
              </a:rPr>
              <a:t>monitored, etc.</a:t>
            </a:r>
            <a:endParaRPr lang="en-US" sz="1800" dirty="0">
              <a:solidFill>
                <a:schemeClr val="dk1"/>
              </a:solidFill>
              <a:ea typeface="+mn-ea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1800" dirty="0" smtClean="0">
              <a:solidFill>
                <a:schemeClr val="dk1"/>
              </a:solidFill>
              <a:ea typeface="+mn-ea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  <a:ea typeface="+mn-ea"/>
              </a:rPr>
              <a:t>Detailed </a:t>
            </a:r>
            <a:r>
              <a:rPr lang="en-US" sz="1800" b="1" dirty="0">
                <a:solidFill>
                  <a:schemeClr val="tx2"/>
                </a:solidFill>
                <a:ea typeface="+mn-ea"/>
              </a:rPr>
              <a:t>information in document </a:t>
            </a:r>
            <a:r>
              <a:rPr lang="en-US" sz="1800" b="1" dirty="0" smtClean="0">
                <a:solidFill>
                  <a:schemeClr val="tx1"/>
                </a:solidFill>
                <a:ea typeface="+mn-ea"/>
              </a:rPr>
              <a:t>FCCC/SBI/2014/INF.14</a:t>
            </a:r>
            <a:endParaRPr lang="en-US" sz="1800" b="1" dirty="0">
              <a:solidFill>
                <a:schemeClr val="tx2"/>
              </a:solidFill>
              <a:ea typeface="+mn-ea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dk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87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38621"/>
            <a:ext cx="7869238" cy="314325"/>
          </a:xfrm>
        </p:spPr>
        <p:txBody>
          <a:bodyPr/>
          <a:lstStyle/>
          <a:p>
            <a:r>
              <a:rPr lang="en-US" sz="1600" b="1" dirty="0" smtClean="0"/>
              <a:t>Technical guidelines for the NAP process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68760"/>
            <a:ext cx="3930650" cy="43275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 smtClean="0"/>
              <a:t>Languages: English, French and Portuguese and Spanish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Available in hard copies and online on </a:t>
            </a:r>
            <a:r>
              <a:rPr lang="en-IE" altLang="en-US" sz="1800" dirty="0" smtClean="0">
                <a:solidFill>
                  <a:schemeClr val="tx2"/>
                </a:solidFill>
              </a:rPr>
              <a:t>&lt;</a:t>
            </a:r>
            <a:r>
              <a:rPr lang="en-IE" altLang="en-US" sz="1800" dirty="0">
                <a:solidFill>
                  <a:schemeClr val="tx2"/>
                </a:solidFill>
              </a:rPr>
              <a:t>http://unfccc.int/7279</a:t>
            </a:r>
            <a:r>
              <a:rPr lang="en-IE" altLang="en-US" sz="1800" dirty="0" smtClean="0">
                <a:solidFill>
                  <a:schemeClr val="tx2"/>
                </a:solidFill>
              </a:rPr>
              <a:t>&gt;</a:t>
            </a:r>
            <a:r>
              <a:rPr lang="en-IE" altLang="en-US" sz="1800" dirty="0" smtClean="0"/>
              <a:t>.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IE" sz="1800" dirty="0" smtClean="0"/>
              <a:t>Are applicable </a:t>
            </a:r>
            <a:r>
              <a:rPr lang="en-IE" sz="1800" dirty="0"/>
              <a:t>to non-LDC developing </a:t>
            </a:r>
            <a:r>
              <a:rPr lang="en-IE" sz="1800" dirty="0" smtClean="0"/>
              <a:t>countries (</a:t>
            </a:r>
            <a:r>
              <a:rPr lang="en-IE" sz="1800" i="1" dirty="0" smtClean="0"/>
              <a:t>AC NAP TF</a:t>
            </a:r>
            <a:r>
              <a:rPr lang="en-IE" sz="18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7265"/>
            <a:ext cx="31877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581128"/>
            <a:ext cx="3816424" cy="923330"/>
          </a:xfrm>
          <a:prstGeom prst="rect">
            <a:avLst/>
          </a:prstGeom>
          <a:solidFill>
            <a:srgbClr val="FAE7B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The guidelines provide the basis for the formulation and implementation of NAPs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48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38621"/>
            <a:ext cx="7869238" cy="314325"/>
          </a:xfrm>
        </p:spPr>
        <p:txBody>
          <a:bodyPr/>
          <a:lstStyle/>
          <a:p>
            <a:r>
              <a:rPr lang="en-US" sz="1600" b="1" dirty="0" smtClean="0"/>
              <a:t>The NAP Central</a:t>
            </a:r>
            <a:endParaRPr lang="en-US" sz="1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880376"/>
              </p:ext>
            </p:extLst>
          </p:nvPr>
        </p:nvGraphicFramePr>
        <p:xfrm>
          <a:off x="4139952" y="908720"/>
          <a:ext cx="4392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21881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Support Group</a:t>
            </a:r>
          </a:p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LEG and AC members</a:t>
            </a:r>
          </a:p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NAP GSP</a:t>
            </a:r>
          </a:p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Partner organizations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645024"/>
            <a:ext cx="402866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Timeline: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2013-2015: Continuous development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December 2013: Launch of 1</a:t>
            </a:r>
            <a:r>
              <a:rPr lang="en-US" baseline="30000" dirty="0" smtClean="0"/>
              <a:t>st</a:t>
            </a:r>
            <a:r>
              <a:rPr lang="en-US" dirty="0" smtClean="0"/>
              <a:t> prototype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June 2014: Support Group meeting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October 2014: Full prototype</a:t>
            </a:r>
          </a:p>
        </p:txBody>
      </p:sp>
    </p:spTree>
    <p:extLst>
      <p:ext uri="{BB962C8B-B14F-4D97-AF65-F5344CB8AC3E}">
        <p14:creationId xmlns:p14="http://schemas.microsoft.com/office/powerpoint/2010/main" val="7616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77825"/>
            <a:ext cx="7869238" cy="314325"/>
          </a:xfrm>
        </p:spPr>
        <p:txBody>
          <a:bodyPr/>
          <a:lstStyle/>
          <a:p>
            <a:r>
              <a:rPr lang="en-US" altLang="en-US" sz="1600" b="1" dirty="0" smtClean="0"/>
              <a:t>Key decisions</a:t>
            </a:r>
            <a:endParaRPr lang="de-DE" altLang="en-US" sz="1600" b="1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1268313"/>
            <a:ext cx="7920880" cy="4392935"/>
          </a:xfrm>
          <a:prstGeom prst="rect">
            <a:avLst/>
          </a:prstGeom>
          <a:solidFill>
            <a:srgbClr val="FAE7B0"/>
          </a:solidFill>
          <a:ln>
            <a:noFill/>
          </a:ln>
          <a:extLst/>
        </p:spPr>
        <p:txBody>
          <a:bodyPr lIns="0" tIns="0" rIns="0" bIns="0"/>
          <a:lstStyle>
            <a:lvl1pPr marL="457200" indent="-457200" algn="ctr" eaLnBrk="0" hangingPunct="0">
              <a:lnSpc>
                <a:spcPts val="2900"/>
              </a:lnSpc>
              <a:spcBef>
                <a:spcPct val="0"/>
              </a:spcBef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2438" indent="4763" algn="ct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1800" b="1" i="0" dirty="0" smtClean="0"/>
              <a:t>1/CP.16</a:t>
            </a:r>
            <a:r>
              <a:rPr lang="en-IE" altLang="en-US" sz="1800" i="0" dirty="0" smtClean="0"/>
              <a:t>: establishment of the process</a:t>
            </a:r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1800" b="1" i="0" dirty="0" smtClean="0"/>
              <a:t>5/CP.17</a:t>
            </a:r>
            <a:r>
              <a:rPr lang="en-IE" altLang="en-US" sz="1800" i="0" dirty="0" smtClean="0"/>
              <a:t>: framing; objectives; guidelines; financial and technical support; reporting, monitoring and review</a:t>
            </a:r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1800" b="1" i="0" dirty="0" smtClean="0"/>
              <a:t>12/CP.18</a:t>
            </a:r>
            <a:r>
              <a:rPr lang="en-IE" altLang="en-US" sz="1800" i="0" dirty="0" smtClean="0"/>
              <a:t>: financial support for the LDCs through the LDCF; consideration for non-LDCs through the SCCF</a:t>
            </a:r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1800" b="1" i="0" dirty="0" smtClean="0"/>
              <a:t>18/CP.19</a:t>
            </a:r>
            <a:r>
              <a:rPr lang="en-IE" altLang="en-US" sz="1800" i="0" dirty="0" smtClean="0"/>
              <a:t>: further invitations on financial and technical support</a:t>
            </a:r>
            <a:endParaRPr lang="en-US" altLang="en-US" sz="1800" i="0" dirty="0"/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1800" b="1" i="0" dirty="0" smtClean="0">
                <a:solidFill>
                  <a:srgbClr val="000000"/>
                </a:solidFill>
              </a:rPr>
              <a:t>-/CP.20</a:t>
            </a:r>
            <a:r>
              <a:rPr lang="en-US" altLang="en-US" sz="1800" i="0" dirty="0" smtClean="0">
                <a:solidFill>
                  <a:srgbClr val="000000"/>
                </a:solidFill>
              </a:rPr>
              <a:t>: communicating process, outputs and outcomes; submission of NAPs to NAP Central</a:t>
            </a:r>
            <a:endParaRPr lang="en-GB" altLang="en-US" sz="1800" i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77825"/>
            <a:ext cx="7869238" cy="314325"/>
          </a:xfrm>
        </p:spPr>
        <p:txBody>
          <a:bodyPr/>
          <a:lstStyle/>
          <a:p>
            <a:r>
              <a:rPr lang="en-US" altLang="en-US" sz="1600" b="1" dirty="0" smtClean="0"/>
              <a:t>Highlights from decision -/CP.20</a:t>
            </a:r>
            <a:endParaRPr lang="de-DE" altLang="en-US" sz="1600" b="1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1268313"/>
            <a:ext cx="7920880" cy="4392935"/>
          </a:xfrm>
          <a:prstGeom prst="rect">
            <a:avLst/>
          </a:prstGeom>
          <a:solidFill>
            <a:srgbClr val="FAE7B0"/>
          </a:solidFill>
          <a:ln>
            <a:noFill/>
          </a:ln>
          <a:extLst/>
        </p:spPr>
        <p:txBody>
          <a:bodyPr lIns="0" tIns="0" rIns="0" bIns="0"/>
          <a:lstStyle>
            <a:lvl1pPr marL="457200" indent="-457200" algn="ctr" eaLnBrk="0" hangingPunct="0">
              <a:lnSpc>
                <a:spcPts val="2900"/>
              </a:lnSpc>
              <a:spcBef>
                <a:spcPct val="0"/>
              </a:spcBef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2438" indent="4763" algn="ct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1800" i="0" dirty="0" smtClean="0"/>
              <a:t>No need to revise the initial guidelines for formulation of NAPs at this time</a:t>
            </a:r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altLang="en-US" sz="1800" i="0" dirty="0" smtClean="0">
                <a:solidFill>
                  <a:srgbClr val="000000"/>
                </a:solidFill>
              </a:rPr>
              <a:t>NAPs can serve as an important tool for ensuring common understanding and communicating progress towards reducing vulnerability and integrating adaptation into development planning;</a:t>
            </a:r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altLang="en-US" sz="1800" i="0" dirty="0" smtClean="0">
                <a:solidFill>
                  <a:srgbClr val="000000"/>
                </a:solidFill>
              </a:rPr>
              <a:t>Importance of communicating outputs and outcomes of the process to formulate and implement NAPs</a:t>
            </a:r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altLang="en-US" sz="1800" i="0" dirty="0" smtClean="0">
                <a:solidFill>
                  <a:srgbClr val="000000"/>
                </a:solidFill>
              </a:rPr>
              <a:t>Countries to submit their NAPs and outcomes to the NAP Central</a:t>
            </a:r>
          </a:p>
          <a:p>
            <a:pPr marL="361950" indent="-361950" algn="l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altLang="en-US" sz="1800" i="0" dirty="0" smtClean="0">
                <a:solidFill>
                  <a:srgbClr val="000000"/>
                </a:solidFill>
              </a:rPr>
              <a:t>Adaptation Committee, Least Developed Countries Expert Group, Green Climate Fund to consider how to best support developing countries to access funding from the Green Climate Fund</a:t>
            </a:r>
          </a:p>
        </p:txBody>
      </p:sp>
    </p:spTree>
    <p:extLst>
      <p:ext uri="{BB962C8B-B14F-4D97-AF65-F5344CB8AC3E}">
        <p14:creationId xmlns:p14="http://schemas.microsoft.com/office/powerpoint/2010/main" val="630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7063" y="1844824"/>
            <a:ext cx="7881937" cy="1944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sz="3200" dirty="0"/>
              <a:t>Key challenges facing communities, and approaches to solutions that enhance resilience: through NAPs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3496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Climate and Health Summit </a:t>
            </a:r>
            <a:r>
              <a:rPr lang="en-IE" sz="1600" b="1" dirty="0" smtClean="0">
                <a:solidFill>
                  <a:schemeClr val="bg1"/>
                </a:solidFill>
              </a:rPr>
              <a:t>2014</a:t>
            </a:r>
          </a:p>
          <a:p>
            <a:r>
              <a:rPr lang="en-IE" sz="1600" dirty="0" smtClean="0">
                <a:solidFill>
                  <a:schemeClr val="bg1"/>
                </a:solidFill>
              </a:rPr>
              <a:t>Investing </a:t>
            </a:r>
            <a:r>
              <a:rPr lang="en-IE" sz="1600" dirty="0">
                <a:solidFill>
                  <a:schemeClr val="bg1"/>
                </a:solidFill>
              </a:rPr>
              <a:t>in community adaptation and </a:t>
            </a:r>
            <a:r>
              <a:rPr lang="en-IE" sz="1600" dirty="0" smtClean="0">
                <a:solidFill>
                  <a:schemeClr val="bg1"/>
                </a:solidFill>
              </a:rPr>
              <a:t>resilience</a:t>
            </a:r>
          </a:p>
          <a:p>
            <a:endParaRPr lang="en-IE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6 December 2014, Lima, Peru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 bwMode="auto">
          <a:xfrm>
            <a:off x="3707904" y="6489972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Manager, National</a:t>
            </a:r>
            <a:r>
              <a:rPr kumimoji="0" lang="en-US" altLang="en-US" sz="12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Adaptation Plans and Policy, UNFCCC Secretariat</a:t>
            </a:r>
            <a:endParaRPr kumimoji="0" lang="de-DE" altLang="en-US" sz="1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7384" y="6165304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Paul </a:t>
            </a:r>
            <a:r>
              <a:rPr lang="en-US" sz="1200" b="1" i="1" dirty="0" err="1" smtClean="0"/>
              <a:t>Desanker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77825"/>
            <a:ext cx="7869238" cy="314325"/>
          </a:xfrm>
        </p:spPr>
        <p:txBody>
          <a:bodyPr/>
          <a:lstStyle/>
          <a:p>
            <a:r>
              <a:rPr lang="en-US" altLang="en-US" sz="1600" b="1" dirty="0" smtClean="0"/>
              <a:t>Key challenges</a:t>
            </a:r>
            <a:endParaRPr lang="de-DE" altLang="en-US" sz="1600" b="1" dirty="0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560" y="1268313"/>
            <a:ext cx="7920880" cy="4392935"/>
          </a:xfrm>
          <a:prstGeom prst="rect">
            <a:avLst/>
          </a:prstGeom>
          <a:solidFill>
            <a:srgbClr val="FAE7B0"/>
          </a:solidFill>
          <a:ln>
            <a:noFill/>
          </a:ln>
          <a:extLst/>
        </p:spPr>
        <p:txBody>
          <a:bodyPr lIns="0" tIns="0" rIns="0" bIns="0"/>
          <a:lstStyle>
            <a:lvl1pPr marL="457200" indent="-457200" algn="ctr" eaLnBrk="0" hangingPunct="0">
              <a:lnSpc>
                <a:spcPts val="2900"/>
              </a:lnSpc>
              <a:spcBef>
                <a:spcPct val="0"/>
              </a:spcBef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2438" indent="4763" algn="ct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2000" i="0" dirty="0" smtClean="0"/>
              <a:t>Gaps </a:t>
            </a:r>
            <a:r>
              <a:rPr lang="en-IE" altLang="en-US" sz="2000" i="0" dirty="0"/>
              <a:t>in knowledge on theories of change on </a:t>
            </a:r>
            <a:r>
              <a:rPr lang="en-IE" altLang="en-US" sz="2000" i="0" dirty="0" smtClean="0"/>
              <a:t>adaptation to climate change, </a:t>
            </a:r>
            <a:r>
              <a:rPr lang="en-IE" altLang="en-US" sz="2000" i="0" dirty="0"/>
              <a:t>which could guide the development of effective processes as well as monitoring and evaluation </a:t>
            </a:r>
            <a:r>
              <a:rPr lang="en-IE" altLang="en-US" sz="2000" i="0" dirty="0" smtClean="0"/>
              <a:t>systems;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2000" i="0" dirty="0" smtClean="0"/>
              <a:t>Coordinated, comprehensive, medium- and long-term approach towards addressing adaptation at all levels;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2000" i="0" dirty="0" smtClean="0"/>
              <a:t>Harmonizing adaptation with key development priorities, policies and plans;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E" altLang="en-US" sz="2000" i="0" dirty="0" smtClean="0"/>
              <a:t>Etc. 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GB" alt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37068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77825"/>
            <a:ext cx="7869238" cy="314325"/>
          </a:xfrm>
        </p:spPr>
        <p:txBody>
          <a:bodyPr/>
          <a:lstStyle/>
          <a:p>
            <a:r>
              <a:rPr lang="en-US" altLang="en-US" sz="1600" b="1" dirty="0" smtClean="0"/>
              <a:t>National adaptation plans (NAPs)</a:t>
            </a:r>
            <a:endParaRPr lang="de-DE" altLang="en-US" sz="1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9053" y="1196752"/>
            <a:ext cx="769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Established in 2010, under the </a:t>
            </a:r>
            <a:r>
              <a:rPr lang="en-US" sz="1800" b="1" dirty="0" err="1" smtClean="0"/>
              <a:t>Cancún</a:t>
            </a:r>
            <a:r>
              <a:rPr lang="en-US" sz="1800" b="1" dirty="0" smtClean="0"/>
              <a:t> Adaptation Framework (CAF)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70998" y="5087167"/>
            <a:ext cx="448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See decision 1/CP.16, paragraphs 15 - 18</a:t>
            </a:r>
            <a:endParaRPr lang="en-US" sz="18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677"/>
          <a:stretch/>
        </p:blipFill>
        <p:spPr bwMode="auto">
          <a:xfrm>
            <a:off x="611560" y="2181225"/>
            <a:ext cx="7920880" cy="2495550"/>
          </a:xfrm>
          <a:prstGeom prst="rect">
            <a:avLst/>
          </a:prstGeom>
          <a:noFill/>
          <a:ln w="57150">
            <a:solidFill>
              <a:srgbClr val="FAE7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412776"/>
            <a:ext cx="697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…</a:t>
            </a:r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168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77825"/>
            <a:ext cx="7869238" cy="314325"/>
          </a:xfrm>
        </p:spPr>
        <p:txBody>
          <a:bodyPr/>
          <a:lstStyle/>
          <a:p>
            <a:r>
              <a:rPr lang="en-US" altLang="en-US" sz="1600" b="1" dirty="0" smtClean="0"/>
              <a:t>Objectives of the NAP process (decision 5/CP.17, paragraph 1)</a:t>
            </a:r>
            <a:endParaRPr lang="de-DE" altLang="en-US" sz="1600" b="1" dirty="0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560" y="1268313"/>
            <a:ext cx="7920880" cy="4392935"/>
          </a:xfrm>
          <a:prstGeom prst="rect">
            <a:avLst/>
          </a:prstGeom>
          <a:solidFill>
            <a:srgbClr val="FAE7B0"/>
          </a:solidFill>
          <a:ln>
            <a:noFill/>
          </a:ln>
          <a:extLst/>
        </p:spPr>
        <p:txBody>
          <a:bodyPr lIns="0" tIns="0" rIns="0" bIns="0"/>
          <a:lstStyle>
            <a:lvl1pPr marL="457200" indent="-457200" algn="ctr" eaLnBrk="0" hangingPunct="0">
              <a:lnSpc>
                <a:spcPts val="2900"/>
              </a:lnSpc>
              <a:spcBef>
                <a:spcPct val="0"/>
              </a:spcBef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2438" indent="4763" algn="ct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en-IE" altLang="en-US" i="0" dirty="0"/>
              <a:t>To reduce vulnerability to the impacts of climate change, by building adaptive capacity and </a:t>
            </a:r>
            <a:r>
              <a:rPr lang="en-IE" altLang="en-US" i="0" dirty="0" smtClean="0"/>
              <a:t>resilience;</a:t>
            </a:r>
            <a:endParaRPr lang="en-GB" altLang="en-US" i="0" dirty="0"/>
          </a:p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en-GB" altLang="en-US" i="0" dirty="0" smtClean="0">
                <a:solidFill>
                  <a:srgbClr val="000000"/>
                </a:solidFill>
              </a:rPr>
              <a:t>To facilitate the integration of climate change adaptation, in a coherent manner, into relevant new and existing policies, programmes and activities, in particular development planning processes and strategies, within all relevant sectors and at different levels,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29385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00" y="450850"/>
            <a:ext cx="7869238" cy="314325"/>
          </a:xfrm>
        </p:spPr>
        <p:txBody>
          <a:bodyPr/>
          <a:lstStyle/>
          <a:p>
            <a:r>
              <a:rPr lang="en-US" sz="1800" b="1" dirty="0" smtClean="0"/>
              <a:t>Guiding principles of the NAP process (decision 5/CP.17)</a:t>
            </a:r>
            <a:endParaRPr lang="en-GB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3857625" cy="4327525"/>
          </a:xfrm>
          <a:solidFill>
            <a:srgbClr val="FAE7B0"/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Continuous planning process at the national level with iterative updates and outputs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Country-owned</a:t>
            </a:r>
            <a:r>
              <a:rPr lang="en-GB" sz="1800" dirty="0" smtClean="0"/>
              <a:t>, </a:t>
            </a:r>
            <a:r>
              <a:rPr lang="en-US" sz="1800" dirty="0" smtClean="0"/>
              <a:t>country-driven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Not prescriptive, but flexible and based on country needs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Building on and not duplicating existing adaptation efforts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Participatory </a:t>
            </a:r>
            <a:r>
              <a:rPr lang="en-US" sz="1800" dirty="0"/>
              <a:t>and </a:t>
            </a:r>
            <a:r>
              <a:rPr lang="en-US" sz="1800" dirty="0" smtClean="0"/>
              <a:t>transparent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Enhancing coherence of adaptation and development </a:t>
            </a:r>
            <a:r>
              <a:rPr lang="en-US" sz="1800" dirty="0" smtClean="0"/>
              <a:t>planning</a:t>
            </a:r>
          </a:p>
        </p:txBody>
      </p:sp>
      <p:sp>
        <p:nvSpPr>
          <p:cNvPr id="15364" name="Content Placeholder 4"/>
          <p:cNvSpPr>
            <a:spLocks noGrp="1"/>
          </p:cNvSpPr>
          <p:nvPr>
            <p:ph sz="half" idx="2"/>
          </p:nvPr>
        </p:nvSpPr>
        <p:spPr>
          <a:xfrm>
            <a:off x="4674815" y="1261715"/>
            <a:ext cx="3857625" cy="4327525"/>
          </a:xfrm>
          <a:solidFill>
            <a:srgbClr val="FAE7B0"/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Supported by comprehensive monitoring and review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Considering vulnerable groups, communities and ecosystems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Guided by best available science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Taking into consideration traditional and indigenous knowledge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/>
              <a:t>Gender-sensitive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9979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0261474"/>
              </p:ext>
            </p:extLst>
          </p:nvPr>
        </p:nvGraphicFramePr>
        <p:xfrm>
          <a:off x="467544" y="188640"/>
          <a:ext cx="820891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203668" y="2996952"/>
            <a:ext cx="67415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+mn-ea"/>
              </a:rPr>
              <a:t>NAP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+mn-ea"/>
              </a:rPr>
              <a:t>process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+mn-ea"/>
              </a:rPr>
              <a:t>(elements and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sample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+mn-ea"/>
              </a:rPr>
              <a:t>steps)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249" y="6488668"/>
            <a:ext cx="675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See page 23 of the technical guidelines for the NAP process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294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68461" y="116632"/>
            <a:ext cx="6912768" cy="6552728"/>
            <a:chOff x="1682423" y="729000"/>
            <a:chExt cx="5400000" cy="5400000"/>
          </a:xfrm>
        </p:grpSpPr>
        <p:sp>
          <p:nvSpPr>
            <p:cNvPr id="3" name="Donut 2"/>
            <p:cNvSpPr/>
            <p:nvPr/>
          </p:nvSpPr>
          <p:spPr>
            <a:xfrm>
              <a:off x="1682423" y="729000"/>
              <a:ext cx="5400000" cy="5400000"/>
            </a:xfrm>
            <a:prstGeom prst="donut">
              <a:avLst>
                <a:gd name="adj" fmla="val 635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08264" y="909280"/>
              <a:ext cx="4967992" cy="504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Calibri"/>
                </a:rPr>
                <a:t>		                   			   identify opportunities for integration        			                                                   build resilience and reduce vulnerability		             </a:t>
              </a:r>
              <a:endParaRPr lang="en-US" sz="280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6927242"/>
              </p:ext>
            </p:extLst>
          </p:nvPr>
        </p:nvGraphicFramePr>
        <p:xfrm>
          <a:off x="2153162" y="1988840"/>
          <a:ext cx="49685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71215304"/>
              </p:ext>
            </p:extLst>
          </p:nvPr>
        </p:nvGraphicFramePr>
        <p:xfrm>
          <a:off x="910136" y="643481"/>
          <a:ext cx="7429417" cy="537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2978949"/>
            <a:ext cx="1765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Process to formulate</a:t>
            </a:r>
            <a:br>
              <a:rPr lang="en-US" sz="1400" b="1" i="1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and implement NAPs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-----------------------------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  under the UNFCCC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007006" y="2951849"/>
            <a:ext cx="5211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E" sz="1400" b="1" dirty="0">
                <a:solidFill>
                  <a:prstClr val="black"/>
                </a:solidFill>
                <a:latin typeface="Calibri"/>
              </a:rPr>
              <a:t>Stocktaking, identifying and addressing gaps and needs, building readiness and capacity, awareness raising, learning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5858560" y="3131387"/>
            <a:ext cx="5256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E" sz="1400" b="1" dirty="0">
                <a:solidFill>
                  <a:prstClr val="black"/>
                </a:solidFill>
                <a:latin typeface="Calibri"/>
              </a:rPr>
              <a:t>Governance structures, coordinating mechanisms, accessing and managing support</a:t>
            </a:r>
          </a:p>
        </p:txBody>
      </p:sp>
    </p:spTree>
    <p:extLst>
      <p:ext uri="{BB962C8B-B14F-4D97-AF65-F5344CB8AC3E}">
        <p14:creationId xmlns:p14="http://schemas.microsoft.com/office/powerpoint/2010/main" val="15553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77825"/>
            <a:ext cx="7869238" cy="314325"/>
          </a:xfrm>
        </p:spPr>
        <p:txBody>
          <a:bodyPr/>
          <a:lstStyle/>
          <a:p>
            <a:pPr eaLnBrk="1" hangingPunct="1"/>
            <a:r>
              <a:rPr lang="en-IE" altLang="en-US" sz="1600" b="1" dirty="0" smtClean="0"/>
              <a:t>Support to the </a:t>
            </a:r>
            <a:r>
              <a:rPr lang="en-IE" altLang="en-US" sz="1600" b="1" dirty="0"/>
              <a:t>NAP </a:t>
            </a:r>
            <a:r>
              <a:rPr lang="en-IE" altLang="en-US" sz="1600" b="1" dirty="0" smtClean="0"/>
              <a:t>process</a:t>
            </a:r>
            <a:endParaRPr lang="de-DE" altLang="en-US" sz="1600" b="1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3202" y="1268760"/>
            <a:ext cx="786923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GB" altLang="en-US" sz="1800" b="1" dirty="0" smtClean="0">
                <a:solidFill>
                  <a:srgbClr val="000000"/>
                </a:solidFill>
              </a:rPr>
              <a:t>Technical support</a:t>
            </a:r>
            <a:endParaRPr lang="en-GB" altLang="en-US" sz="18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rgbClr val="000000"/>
                </a:solidFill>
              </a:rPr>
              <a:t>Convention: Least Developed Countries Expert Group (LEG), Adaptation Committee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rgbClr val="000000"/>
                </a:solidFill>
              </a:rPr>
              <a:t>UN organizations and specialized agencies, multilateral and bilateral agencies, regional centres and networks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rgbClr val="000000"/>
                </a:solidFill>
              </a:rPr>
              <a:t>NAP GSP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GB" altLang="en-US" sz="1800" b="1" dirty="0" smtClean="0">
                <a:solidFill>
                  <a:srgbClr val="000000"/>
                </a:solidFill>
              </a:rPr>
              <a:t>Financial support</a:t>
            </a:r>
            <a:endParaRPr lang="en-GB" altLang="en-US" sz="18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rgbClr val="000000"/>
                </a:solidFill>
              </a:rPr>
              <a:t>Convention: LDCF, SCCF, AF, GCF.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0000"/>
                </a:solidFill>
              </a:rPr>
              <a:t>UN organizations and specialized agencies, multilateral and bilateral agencies, regional centres and </a:t>
            </a:r>
            <a:r>
              <a:rPr lang="en-GB" altLang="en-US" sz="1800" dirty="0" smtClean="0">
                <a:solidFill>
                  <a:srgbClr val="000000"/>
                </a:solidFill>
              </a:rPr>
              <a:t>networks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FCCC qu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?mso-contentType ?>
<SharedContentType xmlns="Microsoft.SharePoint.Taxonomy.ContentTypeSync" SourceId="4a3284a9-394c-4f2a-aa32-7e654ba669e8" ContentTypeId="0x010100115D6D3AEF4346A28B333C896BD5B2F3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UNFCCC Document" ma:contentTypeID="0x010100115D6D3AEF4346A28B333C896BD5B2F3000F136F37E8594E4C8706F945AF546DC1" ma:contentTypeVersion="0" ma:contentTypeDescription="UNFCCC Core Metadata Element Set" ma:contentTypeScope="" ma:versionID="a23b8e9273472c47301e96ff752f663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9d33dc0d-709a-4ed3-88fd-940e0445b5a8" xmlns:ns4="68c3cf49-19ce-4f61-8bb8-c4857f0b2966" targetNamespace="http://schemas.microsoft.com/office/2006/metadata/properties" ma:root="true" ma:fieldsID="1c6db2235e309f38d129480984c99ae4" ns1:_="" ns2:_="" ns3:_="" ns4:_="">
    <xsd:import namespace="http://schemas.microsoft.com/sharepoint/v3"/>
    <xsd:import namespace="http://schemas.microsoft.com/sharepoint/v3/fields"/>
    <xsd:import namespace="9d33dc0d-709a-4ed3-88fd-940e0445b5a8"/>
    <xsd:import namespace="68c3cf49-19ce-4f61-8bb8-c4857f0b2966"/>
    <xsd:element name="properties">
      <xsd:complexType>
        <xsd:sequence>
          <xsd:element name="documentManagement">
            <xsd:complexType>
              <xsd:all>
                <xsd:element ref="ns2:UNDateCreated"/>
                <xsd:element ref="ns2:UNModified" minOccurs="0"/>
                <xsd:element ref="ns2:UNDateModified"/>
                <xsd:element ref="ns3:FunctionHTField0" minOccurs="0"/>
                <xsd:element ref="ns3:SecurityHTField0" minOccurs="0"/>
                <xsd:element ref="ns3:LanguageHTField0" minOccurs="0"/>
                <xsd:element ref="ns1:Comment" minOccurs="0"/>
                <xsd:element ref="ns3:UNSubjectHTField0" minOccurs="0"/>
                <xsd:element ref="ns3:UNResourceTypeHTField0" minOccurs="0"/>
                <xsd:element ref="ns3:_dlc_DocId" minOccurs="0"/>
                <xsd:element ref="ns3:_dlc_DocIdUrl" minOccurs="0"/>
                <xsd:element ref="ns3:_dlc_DocIdPersistId" minOccurs="0"/>
                <xsd:element ref="ns4:TaxCatchAll" minOccurs="0"/>
                <xsd:element ref="ns3:SecurityHTField0" minOccurs="0"/>
                <xsd:element ref="ns3:UNResourceTypeHTField0" minOccurs="0"/>
                <xsd:element ref="ns2:UNDateCreated"/>
                <xsd:element ref="ns3:LanguageHTField0" minOccurs="0"/>
                <xsd:element ref="ns2:UNDateModified"/>
                <xsd:element ref="ns2:UNModified" minOccurs="0"/>
                <xsd:element ref="ns3:UNSubject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8" nillable="true" ma:displayName="Description" ma:internalName="Com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UNDateCreated" ma:index="9" ma:displayName="Original creation date" ma:default="[today]" ma:description="The date on which this resource was created" ma:format="DateTime" ma:internalName="UNDateCreated">
      <xsd:simpleType>
        <xsd:restriction base="dms:DateTime"/>
      </xsd:simpleType>
    </xsd:element>
    <xsd:element name="UNModified" ma:index="10" nillable="true" ma:displayName="Last modified by" ma:description="A person, group or service that has modified the file." ma:internalName="UNEditor">
      <xsd:simpleType>
        <xsd:restriction base="dms:Text"/>
      </xsd:simpleType>
    </xsd:element>
    <xsd:element name="UNDateModified" ma:index="11" ma:displayName="Last modified date" ma:default="[today]" ma:description="The date on which this resource was last modified" ma:format="DateTime" ma:internalName="UNDateModified">
      <xsd:simpleType>
        <xsd:restriction base="dms:DateTime"/>
      </xsd:simpleType>
    </xsd:element>
    <xsd:element name="UNDateCreated" ma:index="32" ma:displayName="Original creation date" ma:default="[today]" ma:description="The date on which this resource was created" ma:format="DateTime" ma:internalName="UNDateCreated">
      <xsd:simpleType>
        <xsd:restriction base="dms:DateTime"/>
      </xsd:simpleType>
    </xsd:element>
    <xsd:element name="UNDateModified" ma:index="35" ma:displayName="Last modified date" ma:default="[today]" ma:description="The date on which this resource was last modified" ma:format="DateTime" ma:internalName="UNDateModified">
      <xsd:simpleType>
        <xsd:restriction base="dms:DateTime"/>
      </xsd:simpleType>
    </xsd:element>
    <xsd:element name="UNModified" ma:index="36" nillable="true" ma:displayName="Last modified by" ma:description="A person, group or service that has modified the file." ma:internalName="UNEdito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3dc0d-709a-4ed3-88fd-940e0445b5a8" elementFormDefault="qualified">
    <xsd:import namespace="http://schemas.microsoft.com/office/2006/documentManagement/types"/>
    <xsd:import namespace="http://schemas.microsoft.com/office/infopath/2007/PartnerControls"/>
    <xsd:element name="FunctionHTField0" ma:index="12" nillable="true" ma:taxonomy="true" ma:internalName="FunctionHTField0" ma:taxonomyFieldName="UNFunction" ma:displayName="Function" ma:readOnly="false" ma:default="" ma:fieldId="{18072ef3-42a2-4f35-af74-da901361134b}" ma:sspId="4a3284a9-394c-4f2a-aa32-7e654ba669e8" ma:termSetId="2b544c09-2e22-44c4-b5b6-8e40595169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curityHTField0" ma:index="14" ma:taxonomy="true" ma:internalName="SecurityHTField0" ma:taxonomyFieldName="Security" ma:displayName="Security and Access" ma:default="" ma:fieldId="{b660a74f-5483-4fe2-ad03-39e98b36c424}" ma:sspId="4a3284a9-394c-4f2a-aa32-7e654ba669e8" ma:termSetId="bdb472bf-9a17-4b96-8f3a-ef0e0c7953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nguageHTField0" ma:index="16" ma:taxonomy="true" ma:internalName="LanguageHTField0" ma:taxonomyFieldName="UNLanguage" ma:displayName="Language" ma:readOnly="false" ma:default="1;#English|5c943750-b3ec-4345-a385-ace50662cdc0" ma:fieldId="{bd896be9-7809-45b5-a4ea-5ffcdebd91b2}" ma:sspId="4a3284a9-394c-4f2a-aa32-7e654ba669e8" ma:termSetId="1910b9a3-3efa-447a-b1e7-cfce38a2de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SubjectHTField0" ma:index="19" nillable="true" ma:taxonomy="true" ma:internalName="UNSubjectHTField0" ma:taxonomyFieldName="UNSubject" ma:displayName="Subject" ma:default="" ma:fieldId="{fbd2ab9c-ab7c-4503-b3ea-dc8de6ac9991}" ma:sspId="4a3284a9-394c-4f2a-aa32-7e654ba669e8" ma:termSetId="1356c3df-d148-4aaf-a661-c0d38457b7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ResourceTypeHTField0" ma:index="21" nillable="true" ma:taxonomy="true" ma:internalName="UNResourceTypeHTField0" ma:taxonomyFieldName="UNResourceType" ma:displayName="Original Type" ma:default="" ma:fieldId="{8ce3c746-328b-46a2-9830-3dbf67d7b11d}" ma:sspId="4a3284a9-394c-4f2a-aa32-7e654ba669e8" ma:termSetId="9b81ee55-48d6-457a-8513-6809d52b52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curityHTField0" ma:index="29" ma:taxonomy="true" ma:internalName="SecurityHTField0" ma:taxonomyFieldName="Security" ma:displayName="Security and Access" ma:default="" ma:fieldId="{b660a74f-5483-4fe2-ad03-39e98b36c424}" ma:sspId="4a3284a9-394c-4f2a-aa32-7e654ba669e8" ma:termSetId="bdb472bf-9a17-4b96-8f3a-ef0e0c7953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ResourceTypeHTField0" ma:index="30" nillable="true" ma:taxonomy="true" ma:internalName="UNResourceTypeHTField0" ma:taxonomyFieldName="UNResourceType" ma:displayName="Original Type" ma:default="" ma:fieldId="{8ce3c746-328b-46a2-9830-3dbf67d7b11d}" ma:sspId="4a3284a9-394c-4f2a-aa32-7e654ba669e8" ma:termSetId="9b81ee55-48d6-457a-8513-6809d52b52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nguageHTField0" ma:index="34" ma:taxonomy="true" ma:internalName="LanguageHTField0" ma:taxonomyFieldName="UNLanguage" ma:displayName="Language" ma:readOnly="false" ma:default="1;#English|5c943750-b3ec-4345-a385-ace50662cdc0" ma:fieldId="{bd896be9-7809-45b5-a4ea-5ffcdebd91b2}" ma:sspId="4a3284a9-394c-4f2a-aa32-7e654ba669e8" ma:termSetId="1910b9a3-3efa-447a-b1e7-cfce38a2de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SubjectHTField0" ma:index="39" nillable="true" ma:taxonomy="true" ma:internalName="UNSubjectHTField0" ma:taxonomyFieldName="UNSubject" ma:displayName="Subject" ma:default="" ma:fieldId="{fbd2ab9c-ab7c-4503-b3ea-dc8de6ac9991}" ma:sspId="4a3284a9-394c-4f2a-aa32-7e654ba669e8" ma:termSetId="1356c3df-d148-4aaf-a661-c0d38457b75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3cf49-19ce-4f61-8bb8-c4857f0b2966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description="" ma:hidden="true" ma:list="{38e2ce31-50be-487d-884d-00baadf9940c}" ma:internalName="TaxCatchAll" ma:showField="CatchAllData" ma:web="08ec1932-8baa-4ea9-be7e-f79cc4765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37" ma:displayName="Original 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69467-88EE-4FC3-B0C5-F7D3350A8A5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EF29B15-A3E1-49C6-A3FD-EC0160AA33C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8890168-29AD-40A3-BC1A-1636CBA8016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33810F7-D78A-4375-BE70-E5959BA8CC3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95A5A8D-5526-4578-92D1-766B61CBF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9d33dc0d-709a-4ed3-88fd-940e0445b5a8"/>
    <ds:schemaRef ds:uri="68c3cf49-19ce-4f61-8bb8-c4857f0b2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1006</Words>
  <Application>Microsoft Office PowerPoint</Application>
  <PresentationFormat>On-screen Show (4:3)</PresentationFormat>
  <Paragraphs>142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blank</vt:lpstr>
      <vt:lpstr>UNFCCC quote</vt:lpstr>
      <vt:lpstr>UNFCCC_Master 70pt title</vt:lpstr>
      <vt:lpstr>1_UNFCCC_Master 70pt title</vt:lpstr>
      <vt:lpstr>2_UNFCCC_Master 70pt title</vt:lpstr>
      <vt:lpstr>1_UNFCCC quote</vt:lpstr>
      <vt:lpstr>3_UNFCCC_Master 70pt title</vt:lpstr>
      <vt:lpstr>Office Theme</vt:lpstr>
      <vt:lpstr>PowerPoint Presentation</vt:lpstr>
      <vt:lpstr>Key challenges facing communities, and approaches to solutions that enhance resilience: through NAPs</vt:lpstr>
      <vt:lpstr>Key challenges</vt:lpstr>
      <vt:lpstr>National adaptation plans (NAPs)</vt:lpstr>
      <vt:lpstr>Objectives of the NAP process (decision 5/CP.17, paragraph 1)</vt:lpstr>
      <vt:lpstr>Guiding principles of the NAP process (decision 5/CP.17)</vt:lpstr>
      <vt:lpstr>PowerPoint Presentation</vt:lpstr>
      <vt:lpstr>PowerPoint Presentation</vt:lpstr>
      <vt:lpstr>Support to the NAP process</vt:lpstr>
      <vt:lpstr>Starting the NAP process</vt:lpstr>
      <vt:lpstr>Experiences, good practices, lessons learned, gaps and needs</vt:lpstr>
      <vt:lpstr>Technical guidelines for the NAP process</vt:lpstr>
      <vt:lpstr>The NAP Central</vt:lpstr>
      <vt:lpstr>Key decisions</vt:lpstr>
      <vt:lpstr>Highlights from decision -/CP.20</vt:lpstr>
      <vt:lpstr>PowerPoint Presentation</vt:lpstr>
    </vt:vector>
  </TitlesOfParts>
  <Company>UNFCCC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ADAPTATION PLANS PROCESS</dc:title>
  <dc:creator>Motsomi Maletjane;Mayuresh Sarang</dc:creator>
  <cp:lastModifiedBy>Stella Hartinger</cp:lastModifiedBy>
  <cp:revision>783</cp:revision>
  <cp:lastPrinted>2014-12-06T17:11:16Z</cp:lastPrinted>
  <dcterms:created xsi:type="dcterms:W3CDTF">2012-03-22T16:39:16Z</dcterms:created>
  <dcterms:modified xsi:type="dcterms:W3CDTF">2014-12-06T18:53:56Z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JEDYRPF6FQYA-174-84</vt:lpwstr>
  </property>
  <property fmtid="{D5CDD505-2E9C-101B-9397-08002B2CF9AE}" pid="3" name="_dlc_DocIdItemGuid">
    <vt:lpwstr>6a4b2782-cd8f-4137-ba7a-3a8b39f62bbc</vt:lpwstr>
  </property>
  <property fmtid="{D5CDD505-2E9C-101B-9397-08002B2CF9AE}" pid="4" name="_dlc_DocIdUrl">
    <vt:lpwstr>https://programme.unfccc.int/Adaptation/NAPP/_layouts/DocIdRedir.aspx?ID=JEDYRPF6FQYA-174-84, JEDYRPF6FQYA-174-84</vt:lpwstr>
  </property>
  <property fmtid="{D5CDD505-2E9C-101B-9397-08002B2CF9AE}" pid="5" name="UNLanguage">
    <vt:lpwstr>1</vt:lpwstr>
  </property>
  <property fmtid="{D5CDD505-2E9C-101B-9397-08002B2CF9AE}" pid="6" name="UNEditor">
    <vt:lpwstr/>
  </property>
  <property fmtid="{D5CDD505-2E9C-101B-9397-08002B2CF9AE}" pid="7" name="UNDateModified">
    <vt:lpwstr>2013-05-22T18:09:00Z</vt:lpwstr>
  </property>
  <property fmtid="{D5CDD505-2E9C-101B-9397-08002B2CF9AE}" pid="8" name="UNSubjectHTField0">
    <vt:lpwstr/>
  </property>
  <property fmtid="{D5CDD505-2E9C-101B-9397-08002B2CF9AE}" pid="9" name="UNResourceTypeHTField0">
    <vt:lpwstr/>
  </property>
  <property fmtid="{D5CDD505-2E9C-101B-9397-08002B2CF9AE}" pid="10" name="Comment">
    <vt:lpwstr/>
  </property>
  <property fmtid="{D5CDD505-2E9C-101B-9397-08002B2CF9AE}" pid="11" name="FunctionHTField0">
    <vt:lpwstr/>
  </property>
  <property fmtid="{D5CDD505-2E9C-101B-9397-08002B2CF9AE}" pid="12" name="SecurityHTField0">
    <vt:lpwstr>Public|d270778a-6006-4fb2-b4d6-afb34b2698db</vt:lpwstr>
  </property>
  <property fmtid="{D5CDD505-2E9C-101B-9397-08002B2CF9AE}" pid="13" name="Security">
    <vt:lpwstr>6</vt:lpwstr>
  </property>
  <property fmtid="{D5CDD505-2E9C-101B-9397-08002B2CF9AE}" pid="14" name="UNDateCreated">
    <vt:lpwstr>2013-05-22T18:09:00Z</vt:lpwstr>
  </property>
  <property fmtid="{D5CDD505-2E9C-101B-9397-08002B2CF9AE}" pid="15" name="LanguageHTField0">
    <vt:lpwstr>English|5c943750-b3ec-4345-a385-ace50662cdc0</vt:lpwstr>
  </property>
</Properties>
</file>